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5"/>
  </p:notesMasterIdLst>
  <p:handoutMasterIdLst>
    <p:handoutMasterId r:id="rId16"/>
  </p:handoutMasterIdLst>
  <p:sldIdLst>
    <p:sldId id="256" r:id="rId4"/>
    <p:sldId id="328" r:id="rId5"/>
    <p:sldId id="329" r:id="rId6"/>
    <p:sldId id="330" r:id="rId7"/>
    <p:sldId id="332" r:id="rId8"/>
    <p:sldId id="261" r:id="rId9"/>
    <p:sldId id="334" r:id="rId10"/>
    <p:sldId id="338" r:id="rId11"/>
    <p:sldId id="339" r:id="rId12"/>
    <p:sldId id="336" r:id="rId13"/>
    <p:sldId id="341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076"/>
    <a:srgbClr val="CAEF8C"/>
    <a:srgbClr val="67C7AC"/>
    <a:srgbClr val="7AD9E8"/>
    <a:srgbClr val="7AE8CA"/>
    <a:srgbClr val="9EECAC"/>
    <a:srgbClr val="FEE780"/>
    <a:srgbClr val="79DAE9"/>
    <a:srgbClr val="BBEBFF"/>
    <a:srgbClr val="8E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3" autoAdjust="0"/>
    <p:restoredTop sz="96208" autoAdjust="0"/>
  </p:normalViewPr>
  <p:slideViewPr>
    <p:cSldViewPr snapToGrid="0">
      <p:cViewPr varScale="1">
        <p:scale>
          <a:sx n="85" d="100"/>
          <a:sy n="85" d="100"/>
        </p:scale>
        <p:origin x="192" y="904"/>
      </p:cViewPr>
      <p:guideLst>
        <p:guide orient="horz" pos="26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5A0A4-518F-48D4-84F1-3DC45E255F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BD4FD-FB6F-481F-B069-F42B98D8B3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5742-7AAE-47DE-B133-CD0BB1D90670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453BBD-785B-4BC4-AC52-D1D1BA4FA5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E4043-0CA1-4854-9D91-B4E994F73A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F20B6-6FF5-45E0-A3EA-F826548D3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11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AFEC3-B050-45E0-A459-0A4277F7B1C2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EE3B-20DA-4DBD-9D99-4E96D3BF5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0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00E14F5-2334-4D60-AFA5-9F11AB56AF64}"/>
              </a:ext>
            </a:extLst>
          </p:cNvPr>
          <p:cNvGrpSpPr/>
          <p:nvPr userDrawn="1"/>
        </p:nvGrpSpPr>
        <p:grpSpPr>
          <a:xfrm>
            <a:off x="-21266" y="0"/>
            <a:ext cx="12213265" cy="6858000"/>
            <a:chOff x="-21265" y="0"/>
            <a:chExt cx="238482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100DCC-09D3-45B7-8A47-A4E27E2D5041}"/>
                </a:ext>
              </a:extLst>
            </p:cNvPr>
            <p:cNvSpPr/>
            <p:nvPr/>
          </p:nvSpPr>
          <p:spPr>
            <a:xfrm>
              <a:off x="-21265" y="0"/>
              <a:ext cx="40172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8BFEFE-2C49-4B0A-BE50-6F18F8FEE6B6}"/>
                </a:ext>
              </a:extLst>
            </p:cNvPr>
            <p:cNvSpPr/>
            <p:nvPr/>
          </p:nvSpPr>
          <p:spPr>
            <a:xfrm>
              <a:off x="376964" y="0"/>
              <a:ext cx="39756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B80587-358B-4058-9949-A1BA7FD5B90F}"/>
                </a:ext>
              </a:extLst>
            </p:cNvPr>
            <p:cNvSpPr/>
            <p:nvPr/>
          </p:nvSpPr>
          <p:spPr>
            <a:xfrm>
              <a:off x="774347" y="0"/>
              <a:ext cx="397568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8014BC-AEE7-48F5-9330-8BD21B7FBE20}"/>
                </a:ext>
              </a:extLst>
            </p:cNvPr>
            <p:cNvSpPr/>
            <p:nvPr/>
          </p:nvSpPr>
          <p:spPr>
            <a:xfrm>
              <a:off x="1171267" y="0"/>
              <a:ext cx="397568" cy="685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232F65-D250-4A01-A831-1BA6C410A7C4}"/>
                </a:ext>
              </a:extLst>
            </p:cNvPr>
            <p:cNvSpPr/>
            <p:nvPr/>
          </p:nvSpPr>
          <p:spPr>
            <a:xfrm>
              <a:off x="1568422" y="0"/>
              <a:ext cx="397568" cy="685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0CF55A-0474-4740-BB4C-57A935CBC010}"/>
                </a:ext>
              </a:extLst>
            </p:cNvPr>
            <p:cNvSpPr/>
            <p:nvPr/>
          </p:nvSpPr>
          <p:spPr>
            <a:xfrm>
              <a:off x="1965989" y="0"/>
              <a:ext cx="397568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7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189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953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100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0806DE-2C79-4003-BF1D-4EFCF94F93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76291" y="1261455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C574AA1B-BBA5-4FCC-9508-18A72947EC62}"/>
              </a:ext>
            </a:extLst>
          </p:cNvPr>
          <p:cNvSpPr/>
          <p:nvPr userDrawn="1"/>
        </p:nvSpPr>
        <p:spPr>
          <a:xfrm>
            <a:off x="5972907" y="558312"/>
            <a:ext cx="5741377" cy="5741377"/>
          </a:xfrm>
          <a:prstGeom prst="blockArc">
            <a:avLst>
              <a:gd name="adj1" fmla="val 12381833"/>
              <a:gd name="adj2" fmla="val 9279677"/>
              <a:gd name="adj3" fmla="val 9208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2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0806DE-2C79-4003-BF1D-4EFCF94F93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915949" y="0"/>
            <a:ext cx="433460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224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80806DE-2C79-4003-BF1D-4EFCF94F93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741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B5EE6D-C3ED-45F9-A665-6FD680D4957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06908" y="1091076"/>
            <a:ext cx="6585092" cy="5766924"/>
          </a:xfrm>
          <a:custGeom>
            <a:avLst/>
            <a:gdLst>
              <a:gd name="connsiteX0" fmla="*/ 4201780 w 6585092"/>
              <a:gd name="connsiteY0" fmla="*/ 0 h 5766924"/>
              <a:gd name="connsiteX1" fmla="*/ 6551035 w 6585092"/>
              <a:gd name="connsiteY1" fmla="*/ 717678 h 5766924"/>
              <a:gd name="connsiteX2" fmla="*/ 6585092 w 6585092"/>
              <a:gd name="connsiteY2" fmla="*/ 741899 h 5766924"/>
              <a:gd name="connsiteX3" fmla="*/ 6585092 w 6585092"/>
              <a:gd name="connsiteY3" fmla="*/ 5766924 h 5766924"/>
              <a:gd name="connsiteX4" fmla="*/ 304204 w 6585092"/>
              <a:gd name="connsiteY4" fmla="*/ 5766924 h 5766924"/>
              <a:gd name="connsiteX5" fmla="*/ 188904 w 6585092"/>
              <a:gd name="connsiteY5" fmla="*/ 5451867 h 5766924"/>
              <a:gd name="connsiteX6" fmla="*/ 0 w 6585092"/>
              <a:gd name="connsiteY6" fmla="*/ 4202247 h 5766924"/>
              <a:gd name="connsiteX7" fmla="*/ 4201780 w 6585092"/>
              <a:gd name="connsiteY7" fmla="*/ 0 h 576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5092" h="5766924">
                <a:moveTo>
                  <a:pt x="4201780" y="0"/>
                </a:moveTo>
                <a:cubicBezTo>
                  <a:pt x="5071997" y="0"/>
                  <a:pt x="5880427" y="264574"/>
                  <a:pt x="6551035" y="717678"/>
                </a:cubicBezTo>
                <a:lnTo>
                  <a:pt x="6585092" y="741899"/>
                </a:lnTo>
                <a:lnTo>
                  <a:pt x="6585092" y="5766924"/>
                </a:lnTo>
                <a:lnTo>
                  <a:pt x="304204" y="5766924"/>
                </a:lnTo>
                <a:lnTo>
                  <a:pt x="188904" y="5451867"/>
                </a:lnTo>
                <a:cubicBezTo>
                  <a:pt x="66136" y="5057113"/>
                  <a:pt x="0" y="4637404"/>
                  <a:pt x="0" y="4202247"/>
                </a:cubicBezTo>
                <a:cubicBezTo>
                  <a:pt x="0" y="1881410"/>
                  <a:pt x="1881201" y="0"/>
                  <a:pt x="42017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4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7F3D-A441-8F4F-8D42-2C9C27A63D14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F389-32D9-4943-BBB4-408A155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637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0">
            <a:extLst>
              <a:ext uri="{FF2B5EF4-FFF2-40B4-BE49-F238E27FC236}">
                <a16:creationId xmlns:a16="http://schemas.microsoft.com/office/drawing/2014/main" id="{BF03EB36-F8DB-4213-8EE1-9A5D29D92A5D}"/>
              </a:ext>
            </a:extLst>
          </p:cNvPr>
          <p:cNvSpPr/>
          <p:nvPr userDrawn="1"/>
        </p:nvSpPr>
        <p:spPr>
          <a:xfrm>
            <a:off x="7657923" y="96654"/>
            <a:ext cx="4534077" cy="6761346"/>
          </a:xfrm>
          <a:custGeom>
            <a:avLst/>
            <a:gdLst>
              <a:gd name="connsiteX0" fmla="*/ 1723219 w 4534077"/>
              <a:gd name="connsiteY0" fmla="*/ 0 h 6761346"/>
              <a:gd name="connsiteX1" fmla="*/ 4534077 w 4534077"/>
              <a:gd name="connsiteY1" fmla="*/ 0 h 6761346"/>
              <a:gd name="connsiteX2" fmla="*/ 4534077 w 4534077"/>
              <a:gd name="connsiteY2" fmla="*/ 1295823 h 6761346"/>
              <a:gd name="connsiteX3" fmla="*/ 4480264 w 4534077"/>
              <a:gd name="connsiteY3" fmla="*/ 1298541 h 6761346"/>
              <a:gd name="connsiteX4" fmla="*/ 2360823 w 4534077"/>
              <a:gd name="connsiteY4" fmla="*/ 3647174 h 6761346"/>
              <a:gd name="connsiteX5" fmla="*/ 4480264 w 4534077"/>
              <a:gd name="connsiteY5" fmla="*/ 5995808 h 6761346"/>
              <a:gd name="connsiteX6" fmla="*/ 4534077 w 4534077"/>
              <a:gd name="connsiteY6" fmla="*/ 5998525 h 6761346"/>
              <a:gd name="connsiteX7" fmla="*/ 4534077 w 4534077"/>
              <a:gd name="connsiteY7" fmla="*/ 6761346 h 6761346"/>
              <a:gd name="connsiteX8" fmla="*/ 1173253 w 4534077"/>
              <a:gd name="connsiteY8" fmla="*/ 6761346 h 6761346"/>
              <a:gd name="connsiteX9" fmla="*/ 1046818 w 4534077"/>
              <a:gd name="connsiteY9" fmla="*/ 6612154 h 6761346"/>
              <a:gd name="connsiteX10" fmla="*/ 0 w 4534077"/>
              <a:gd name="connsiteY10" fmla="*/ 3647174 h 6761346"/>
              <a:gd name="connsiteX11" fmla="*/ 1718241 w 4534077"/>
              <a:gd name="connsiteY11" fmla="*/ 3723 h 676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34077" h="6761346">
                <a:moveTo>
                  <a:pt x="1723219" y="0"/>
                </a:moveTo>
                <a:lnTo>
                  <a:pt x="4534077" y="0"/>
                </a:lnTo>
                <a:lnTo>
                  <a:pt x="4534077" y="1295823"/>
                </a:lnTo>
                <a:lnTo>
                  <a:pt x="4480264" y="1298541"/>
                </a:lnTo>
                <a:cubicBezTo>
                  <a:pt x="3289805" y="1419438"/>
                  <a:pt x="2360823" y="2424819"/>
                  <a:pt x="2360823" y="3647174"/>
                </a:cubicBezTo>
                <a:cubicBezTo>
                  <a:pt x="2360823" y="4869531"/>
                  <a:pt x="3289805" y="5874910"/>
                  <a:pt x="4480264" y="5995808"/>
                </a:cubicBezTo>
                <a:lnTo>
                  <a:pt x="4534077" y="5998525"/>
                </a:lnTo>
                <a:lnTo>
                  <a:pt x="4534077" y="6761346"/>
                </a:lnTo>
                <a:lnTo>
                  <a:pt x="1173253" y="6761346"/>
                </a:lnTo>
                <a:lnTo>
                  <a:pt x="1046818" y="6612154"/>
                </a:lnTo>
                <a:cubicBezTo>
                  <a:pt x="392079" y="5801680"/>
                  <a:pt x="0" y="4770215"/>
                  <a:pt x="0" y="3647174"/>
                </a:cubicBezTo>
                <a:cubicBezTo>
                  <a:pt x="0" y="2180347"/>
                  <a:pt x="668868" y="869743"/>
                  <a:pt x="1718241" y="372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: 도형 10">
            <a:extLst>
              <a:ext uri="{FF2B5EF4-FFF2-40B4-BE49-F238E27FC236}">
                <a16:creationId xmlns:a16="http://schemas.microsoft.com/office/drawing/2014/main" id="{19EE2DE6-3399-4B06-A339-C450004E0318}"/>
              </a:ext>
            </a:extLst>
          </p:cNvPr>
          <p:cNvSpPr/>
          <p:nvPr userDrawn="1"/>
        </p:nvSpPr>
        <p:spPr>
          <a:xfrm>
            <a:off x="0" y="1584376"/>
            <a:ext cx="2070840" cy="4141680"/>
          </a:xfrm>
          <a:custGeom>
            <a:avLst/>
            <a:gdLst>
              <a:gd name="connsiteX0" fmla="*/ 0 w 2070840"/>
              <a:gd name="connsiteY0" fmla="*/ 0 h 4141680"/>
              <a:gd name="connsiteX1" fmla="*/ 2070840 w 2070840"/>
              <a:gd name="connsiteY1" fmla="*/ 2070840 h 4141680"/>
              <a:gd name="connsiteX2" fmla="*/ 0 w 2070840"/>
              <a:gd name="connsiteY2" fmla="*/ 4141680 h 41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840" h="4141680">
                <a:moveTo>
                  <a:pt x="0" y="0"/>
                </a:moveTo>
                <a:cubicBezTo>
                  <a:pt x="1143693" y="0"/>
                  <a:pt x="2070840" y="927147"/>
                  <a:pt x="2070840" y="2070840"/>
                </a:cubicBezTo>
                <a:cubicBezTo>
                  <a:pt x="2070840" y="3214533"/>
                  <a:pt x="1143693" y="4141680"/>
                  <a:pt x="0" y="414168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7">
            <a:extLst>
              <a:ext uri="{FF2B5EF4-FFF2-40B4-BE49-F238E27FC236}">
                <a16:creationId xmlns:a16="http://schemas.microsoft.com/office/drawing/2014/main" id="{68880C8A-F236-42FC-BA91-6613B49080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52806" y="0"/>
            <a:ext cx="4439195" cy="6858000"/>
          </a:xfrm>
          <a:custGeom>
            <a:avLst/>
            <a:gdLst>
              <a:gd name="connsiteX0" fmla="*/ 1620135 w 4439195"/>
              <a:gd name="connsiteY0" fmla="*/ 0 h 6858000"/>
              <a:gd name="connsiteX1" fmla="*/ 4439195 w 4439195"/>
              <a:gd name="connsiteY1" fmla="*/ 0 h 6858000"/>
              <a:gd name="connsiteX2" fmla="*/ 4439195 w 4439195"/>
              <a:gd name="connsiteY2" fmla="*/ 1209402 h 6858000"/>
              <a:gd name="connsiteX3" fmla="*/ 2219598 w 4439195"/>
              <a:gd name="connsiteY3" fmla="*/ 3428999 h 6858000"/>
              <a:gd name="connsiteX4" fmla="*/ 4439195 w 4439195"/>
              <a:gd name="connsiteY4" fmla="*/ 5648596 h 6858000"/>
              <a:gd name="connsiteX5" fmla="*/ 4439195 w 4439195"/>
              <a:gd name="connsiteY5" fmla="*/ 6858000 h 6858000"/>
              <a:gd name="connsiteX6" fmla="*/ 1620138 w 4439195"/>
              <a:gd name="connsiteY6" fmla="*/ 6858000 h 6858000"/>
              <a:gd name="connsiteX7" fmla="*/ 1615455 w 4439195"/>
              <a:gd name="connsiteY7" fmla="*/ 6854498 h 6858000"/>
              <a:gd name="connsiteX8" fmla="*/ 0 w 4439195"/>
              <a:gd name="connsiteY8" fmla="*/ 3428999 h 6858000"/>
              <a:gd name="connsiteX9" fmla="*/ 1615455 w 4439195"/>
              <a:gd name="connsiteY9" fmla="*/ 3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9195" h="6858000">
                <a:moveTo>
                  <a:pt x="1620135" y="0"/>
                </a:moveTo>
                <a:lnTo>
                  <a:pt x="4439195" y="0"/>
                </a:lnTo>
                <a:lnTo>
                  <a:pt x="4439195" y="1209402"/>
                </a:lnTo>
                <a:cubicBezTo>
                  <a:pt x="3213345" y="1209402"/>
                  <a:pt x="2219598" y="2203149"/>
                  <a:pt x="2219598" y="3428999"/>
                </a:cubicBezTo>
                <a:cubicBezTo>
                  <a:pt x="2219598" y="4654849"/>
                  <a:pt x="3213345" y="5648596"/>
                  <a:pt x="4439195" y="5648596"/>
                </a:cubicBezTo>
                <a:lnTo>
                  <a:pt x="4439195" y="6858000"/>
                </a:lnTo>
                <a:lnTo>
                  <a:pt x="1620138" y="6858000"/>
                </a:lnTo>
                <a:lnTo>
                  <a:pt x="1615455" y="6854498"/>
                </a:lnTo>
                <a:cubicBezTo>
                  <a:pt x="628856" y="6040284"/>
                  <a:pt x="0" y="4808080"/>
                  <a:pt x="0" y="3428999"/>
                </a:cubicBezTo>
                <a:cubicBezTo>
                  <a:pt x="0" y="2049918"/>
                  <a:pt x="628856" y="817714"/>
                  <a:pt x="1615455" y="35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5FF9DD3D-5695-43A7-816D-0EDB135232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14808"/>
            <a:ext cx="2014192" cy="4028384"/>
          </a:xfrm>
          <a:custGeom>
            <a:avLst/>
            <a:gdLst>
              <a:gd name="connsiteX0" fmla="*/ 0 w 2014192"/>
              <a:gd name="connsiteY0" fmla="*/ 0 h 4028384"/>
              <a:gd name="connsiteX1" fmla="*/ 2014192 w 2014192"/>
              <a:gd name="connsiteY1" fmla="*/ 2014192 h 4028384"/>
              <a:gd name="connsiteX2" fmla="*/ 0 w 2014192"/>
              <a:gd name="connsiteY2" fmla="*/ 4028384 h 402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4192" h="4028384">
                <a:moveTo>
                  <a:pt x="0" y="0"/>
                </a:moveTo>
                <a:cubicBezTo>
                  <a:pt x="1112408" y="0"/>
                  <a:pt x="2014192" y="901784"/>
                  <a:pt x="2014192" y="2014192"/>
                </a:cubicBezTo>
                <a:cubicBezTo>
                  <a:pt x="2014192" y="3126600"/>
                  <a:pt x="1112408" y="4028384"/>
                  <a:pt x="0" y="402838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17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139D37-AEA2-4790-915D-16B5E32B1A1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39394" y="190071"/>
            <a:ext cx="11113212" cy="4304871"/>
          </a:xfrm>
          <a:custGeom>
            <a:avLst/>
            <a:gdLst>
              <a:gd name="connsiteX0" fmla="*/ 9955665 w 11113212"/>
              <a:gd name="connsiteY0" fmla="*/ 462337 h 4304871"/>
              <a:gd name="connsiteX1" fmla="*/ 10087637 w 11113212"/>
              <a:gd name="connsiteY1" fmla="*/ 488981 h 4304871"/>
              <a:gd name="connsiteX2" fmla="*/ 10131010 w 11113212"/>
              <a:gd name="connsiteY2" fmla="*/ 512523 h 4304871"/>
              <a:gd name="connsiteX3" fmla="*/ 10131010 w 11113212"/>
              <a:gd name="connsiteY3" fmla="*/ 2083238 h 4304871"/>
              <a:gd name="connsiteX4" fmla="*/ 10279949 w 11113212"/>
              <a:gd name="connsiteY4" fmla="*/ 2307934 h 4304871"/>
              <a:gd name="connsiteX5" fmla="*/ 10294712 w 11113212"/>
              <a:gd name="connsiteY5" fmla="*/ 2312517 h 4304871"/>
              <a:gd name="connsiteX6" fmla="*/ 10294712 w 11113212"/>
              <a:gd name="connsiteY6" fmla="*/ 3965824 h 4304871"/>
              <a:gd name="connsiteX7" fmla="*/ 9955665 w 11113212"/>
              <a:gd name="connsiteY7" fmla="*/ 4304871 h 4304871"/>
              <a:gd name="connsiteX8" fmla="*/ 9616618 w 11113212"/>
              <a:gd name="connsiteY8" fmla="*/ 3965824 h 4304871"/>
              <a:gd name="connsiteX9" fmla="*/ 9616618 w 11113212"/>
              <a:gd name="connsiteY9" fmla="*/ 2323644 h 4304871"/>
              <a:gd name="connsiteX10" fmla="*/ 9631498 w 11113212"/>
              <a:gd name="connsiteY10" fmla="*/ 2322144 h 4304871"/>
              <a:gd name="connsiteX11" fmla="*/ 9826212 w 11113212"/>
              <a:gd name="connsiteY11" fmla="*/ 2083238 h 4304871"/>
              <a:gd name="connsiteX12" fmla="*/ 9826212 w 11113212"/>
              <a:gd name="connsiteY12" fmla="*/ 488199 h 4304871"/>
              <a:gd name="connsiteX13" fmla="*/ 9887335 w 11113212"/>
              <a:gd name="connsiteY13" fmla="*/ 469225 h 4304871"/>
              <a:gd name="connsiteX14" fmla="*/ 9955665 w 11113212"/>
              <a:gd name="connsiteY14" fmla="*/ 462337 h 4304871"/>
              <a:gd name="connsiteX15" fmla="*/ 3544585 w 11113212"/>
              <a:gd name="connsiteY15" fmla="*/ 462337 h 4304871"/>
              <a:gd name="connsiteX16" fmla="*/ 3676558 w 11113212"/>
              <a:gd name="connsiteY16" fmla="*/ 488981 h 4304871"/>
              <a:gd name="connsiteX17" fmla="*/ 3710992 w 11113212"/>
              <a:gd name="connsiteY17" fmla="*/ 507672 h 4304871"/>
              <a:gd name="connsiteX18" fmla="*/ 3710992 w 11113212"/>
              <a:gd name="connsiteY18" fmla="*/ 2083238 h 4304871"/>
              <a:gd name="connsiteX19" fmla="*/ 3859931 w 11113212"/>
              <a:gd name="connsiteY19" fmla="*/ 2307934 h 4304871"/>
              <a:gd name="connsiteX20" fmla="*/ 3883633 w 11113212"/>
              <a:gd name="connsiteY20" fmla="*/ 2315292 h 4304871"/>
              <a:gd name="connsiteX21" fmla="*/ 3883633 w 11113212"/>
              <a:gd name="connsiteY21" fmla="*/ 3965824 h 4304871"/>
              <a:gd name="connsiteX22" fmla="*/ 3544585 w 11113212"/>
              <a:gd name="connsiteY22" fmla="*/ 4304871 h 4304871"/>
              <a:gd name="connsiteX23" fmla="*/ 3205539 w 11113212"/>
              <a:gd name="connsiteY23" fmla="*/ 3965824 h 4304871"/>
              <a:gd name="connsiteX24" fmla="*/ 3205539 w 11113212"/>
              <a:gd name="connsiteY24" fmla="*/ 2319548 h 4304871"/>
              <a:gd name="connsiteX25" fmla="*/ 3242953 w 11113212"/>
              <a:gd name="connsiteY25" fmla="*/ 2307934 h 4304871"/>
              <a:gd name="connsiteX26" fmla="*/ 3391891 w 11113212"/>
              <a:gd name="connsiteY26" fmla="*/ 2083238 h 4304871"/>
              <a:gd name="connsiteX27" fmla="*/ 3391891 w 11113212"/>
              <a:gd name="connsiteY27" fmla="*/ 500229 h 4304871"/>
              <a:gd name="connsiteX28" fmla="*/ 3412613 w 11113212"/>
              <a:gd name="connsiteY28" fmla="*/ 488981 h 4304871"/>
              <a:gd name="connsiteX29" fmla="*/ 3544585 w 11113212"/>
              <a:gd name="connsiteY29" fmla="*/ 462337 h 4304871"/>
              <a:gd name="connsiteX30" fmla="*/ 1941817 w 11113212"/>
              <a:gd name="connsiteY30" fmla="*/ 462337 h 4304871"/>
              <a:gd name="connsiteX31" fmla="*/ 2280864 w 11113212"/>
              <a:gd name="connsiteY31" fmla="*/ 801384 h 4304871"/>
              <a:gd name="connsiteX32" fmla="*/ 2280864 w 11113212"/>
              <a:gd name="connsiteY32" fmla="*/ 3965824 h 4304871"/>
              <a:gd name="connsiteX33" fmla="*/ 1941817 w 11113212"/>
              <a:gd name="connsiteY33" fmla="*/ 4304871 h 4304871"/>
              <a:gd name="connsiteX34" fmla="*/ 1602770 w 11113212"/>
              <a:gd name="connsiteY34" fmla="*/ 3965824 h 4304871"/>
              <a:gd name="connsiteX35" fmla="*/ 1602770 w 11113212"/>
              <a:gd name="connsiteY35" fmla="*/ 2320080 h 4304871"/>
              <a:gd name="connsiteX36" fmla="*/ 1641898 w 11113212"/>
              <a:gd name="connsiteY36" fmla="*/ 2307934 h 4304871"/>
              <a:gd name="connsiteX37" fmla="*/ 1790837 w 11113212"/>
              <a:gd name="connsiteY37" fmla="*/ 2083238 h 4304871"/>
              <a:gd name="connsiteX38" fmla="*/ 1790837 w 11113212"/>
              <a:gd name="connsiteY38" fmla="*/ 499298 h 4304871"/>
              <a:gd name="connsiteX39" fmla="*/ 1809845 w 11113212"/>
              <a:gd name="connsiteY39" fmla="*/ 488981 h 4304871"/>
              <a:gd name="connsiteX40" fmla="*/ 1941817 w 11113212"/>
              <a:gd name="connsiteY40" fmla="*/ 462337 h 4304871"/>
              <a:gd name="connsiteX41" fmla="*/ 339047 w 11113212"/>
              <a:gd name="connsiteY41" fmla="*/ 462337 h 4304871"/>
              <a:gd name="connsiteX42" fmla="*/ 471019 w 11113212"/>
              <a:gd name="connsiteY42" fmla="*/ 488981 h 4304871"/>
              <a:gd name="connsiteX43" fmla="*/ 503443 w 11113212"/>
              <a:gd name="connsiteY43" fmla="*/ 506580 h 4304871"/>
              <a:gd name="connsiteX44" fmla="*/ 503443 w 11113212"/>
              <a:gd name="connsiteY44" fmla="*/ 2083238 h 4304871"/>
              <a:gd name="connsiteX45" fmla="*/ 652382 w 11113212"/>
              <a:gd name="connsiteY45" fmla="*/ 2307934 h 4304871"/>
              <a:gd name="connsiteX46" fmla="*/ 678093 w 11113212"/>
              <a:gd name="connsiteY46" fmla="*/ 2315916 h 4304871"/>
              <a:gd name="connsiteX47" fmla="*/ 678093 w 11113212"/>
              <a:gd name="connsiteY47" fmla="*/ 3965824 h 4304871"/>
              <a:gd name="connsiteX48" fmla="*/ 339047 w 11113212"/>
              <a:gd name="connsiteY48" fmla="*/ 4304871 h 4304871"/>
              <a:gd name="connsiteX49" fmla="*/ 0 w 11113212"/>
              <a:gd name="connsiteY49" fmla="*/ 3965824 h 4304871"/>
              <a:gd name="connsiteX50" fmla="*/ 0 w 11113212"/>
              <a:gd name="connsiteY50" fmla="*/ 801384 h 4304871"/>
              <a:gd name="connsiteX51" fmla="*/ 339047 w 11113212"/>
              <a:gd name="connsiteY51" fmla="*/ 462337 h 4304871"/>
              <a:gd name="connsiteX52" fmla="*/ 8352895 w 11113212"/>
              <a:gd name="connsiteY52" fmla="*/ 462336 h 4304871"/>
              <a:gd name="connsiteX53" fmla="*/ 8484867 w 11113212"/>
              <a:gd name="connsiteY53" fmla="*/ 488980 h 4304871"/>
              <a:gd name="connsiteX54" fmla="*/ 8507997 w 11113212"/>
              <a:gd name="connsiteY54" fmla="*/ 501535 h 4304871"/>
              <a:gd name="connsiteX55" fmla="*/ 8507997 w 11113212"/>
              <a:gd name="connsiteY55" fmla="*/ 2083238 h 4304871"/>
              <a:gd name="connsiteX56" fmla="*/ 8656936 w 11113212"/>
              <a:gd name="connsiteY56" fmla="*/ 2307934 h 4304871"/>
              <a:gd name="connsiteX57" fmla="*/ 8691942 w 11113212"/>
              <a:gd name="connsiteY57" fmla="*/ 2318801 h 4304871"/>
              <a:gd name="connsiteX58" fmla="*/ 8691942 w 11113212"/>
              <a:gd name="connsiteY58" fmla="*/ 3965824 h 4304871"/>
              <a:gd name="connsiteX59" fmla="*/ 8352895 w 11113212"/>
              <a:gd name="connsiteY59" fmla="*/ 4304871 h 4304871"/>
              <a:gd name="connsiteX60" fmla="*/ 8013848 w 11113212"/>
              <a:gd name="connsiteY60" fmla="*/ 3965824 h 4304871"/>
              <a:gd name="connsiteX61" fmla="*/ 8013848 w 11113212"/>
              <a:gd name="connsiteY61" fmla="*/ 801383 h 4304871"/>
              <a:gd name="connsiteX62" fmla="*/ 8352895 w 11113212"/>
              <a:gd name="connsiteY62" fmla="*/ 462336 h 4304871"/>
              <a:gd name="connsiteX63" fmla="*/ 6750125 w 11113212"/>
              <a:gd name="connsiteY63" fmla="*/ 462336 h 4304871"/>
              <a:gd name="connsiteX64" fmla="*/ 6939689 w 11113212"/>
              <a:gd name="connsiteY64" fmla="*/ 520240 h 4304871"/>
              <a:gd name="connsiteX65" fmla="*/ 6951615 w 11113212"/>
              <a:gd name="connsiteY65" fmla="*/ 530080 h 4304871"/>
              <a:gd name="connsiteX66" fmla="*/ 6951615 w 11113212"/>
              <a:gd name="connsiteY66" fmla="*/ 2083238 h 4304871"/>
              <a:gd name="connsiteX67" fmla="*/ 7059131 w 11113212"/>
              <a:gd name="connsiteY67" fmla="*/ 2285451 h 4304871"/>
              <a:gd name="connsiteX68" fmla="*/ 7089172 w 11113212"/>
              <a:gd name="connsiteY68" fmla="*/ 2301757 h 4304871"/>
              <a:gd name="connsiteX69" fmla="*/ 7089172 w 11113212"/>
              <a:gd name="connsiteY69" fmla="*/ 3965824 h 4304871"/>
              <a:gd name="connsiteX70" fmla="*/ 6750125 w 11113212"/>
              <a:gd name="connsiteY70" fmla="*/ 4304871 h 4304871"/>
              <a:gd name="connsiteX71" fmla="*/ 6411078 w 11113212"/>
              <a:gd name="connsiteY71" fmla="*/ 3965824 h 4304871"/>
              <a:gd name="connsiteX72" fmla="*/ 6411078 w 11113212"/>
              <a:gd name="connsiteY72" fmla="*/ 2316362 h 4304871"/>
              <a:gd name="connsiteX73" fmla="*/ 6438228 w 11113212"/>
              <a:gd name="connsiteY73" fmla="*/ 2307934 h 4304871"/>
              <a:gd name="connsiteX74" fmla="*/ 6587166 w 11113212"/>
              <a:gd name="connsiteY74" fmla="*/ 2083238 h 4304871"/>
              <a:gd name="connsiteX75" fmla="*/ 6587166 w 11113212"/>
              <a:gd name="connsiteY75" fmla="*/ 505799 h 4304871"/>
              <a:gd name="connsiteX76" fmla="*/ 6618153 w 11113212"/>
              <a:gd name="connsiteY76" fmla="*/ 488980 h 4304871"/>
              <a:gd name="connsiteX77" fmla="*/ 6750125 w 11113212"/>
              <a:gd name="connsiteY77" fmla="*/ 462336 h 4304871"/>
              <a:gd name="connsiteX78" fmla="*/ 5147355 w 11113212"/>
              <a:gd name="connsiteY78" fmla="*/ 462336 h 4304871"/>
              <a:gd name="connsiteX79" fmla="*/ 5486402 w 11113212"/>
              <a:gd name="connsiteY79" fmla="*/ 801383 h 4304871"/>
              <a:gd name="connsiteX80" fmla="*/ 5486402 w 11113212"/>
              <a:gd name="connsiteY80" fmla="*/ 3965824 h 4304871"/>
              <a:gd name="connsiteX81" fmla="*/ 5147355 w 11113212"/>
              <a:gd name="connsiteY81" fmla="*/ 4304871 h 4304871"/>
              <a:gd name="connsiteX82" fmla="*/ 4808308 w 11113212"/>
              <a:gd name="connsiteY82" fmla="*/ 3965824 h 4304871"/>
              <a:gd name="connsiteX83" fmla="*/ 4808308 w 11113212"/>
              <a:gd name="connsiteY83" fmla="*/ 2321194 h 4304871"/>
              <a:gd name="connsiteX84" fmla="*/ 4851024 w 11113212"/>
              <a:gd name="connsiteY84" fmla="*/ 2307934 h 4304871"/>
              <a:gd name="connsiteX85" fmla="*/ 4999962 w 11113212"/>
              <a:gd name="connsiteY85" fmla="*/ 2083238 h 4304871"/>
              <a:gd name="connsiteX86" fmla="*/ 4999962 w 11113212"/>
              <a:gd name="connsiteY86" fmla="*/ 497350 h 4304871"/>
              <a:gd name="connsiteX87" fmla="*/ 5015383 w 11113212"/>
              <a:gd name="connsiteY87" fmla="*/ 488980 h 4304871"/>
              <a:gd name="connsiteX88" fmla="*/ 5147355 w 11113212"/>
              <a:gd name="connsiteY88" fmla="*/ 462336 h 4304871"/>
              <a:gd name="connsiteX89" fmla="*/ 2743202 w 11113212"/>
              <a:gd name="connsiteY89" fmla="*/ 61647 h 4304871"/>
              <a:gd name="connsiteX90" fmla="*/ 2875174 w 11113212"/>
              <a:gd name="connsiteY90" fmla="*/ 88291 h 4304871"/>
              <a:gd name="connsiteX91" fmla="*/ 2904172 w 11113212"/>
              <a:gd name="connsiteY91" fmla="*/ 104031 h 4304871"/>
              <a:gd name="connsiteX92" fmla="*/ 2904172 w 11113212"/>
              <a:gd name="connsiteY92" fmla="*/ 2083238 h 4304871"/>
              <a:gd name="connsiteX93" fmla="*/ 3053111 w 11113212"/>
              <a:gd name="connsiteY93" fmla="*/ 2307934 h 4304871"/>
              <a:gd name="connsiteX94" fmla="*/ 3082249 w 11113212"/>
              <a:gd name="connsiteY94" fmla="*/ 2316980 h 4304871"/>
              <a:gd name="connsiteX95" fmla="*/ 3082249 w 11113212"/>
              <a:gd name="connsiteY95" fmla="*/ 3565134 h 4304871"/>
              <a:gd name="connsiteX96" fmla="*/ 2743202 w 11113212"/>
              <a:gd name="connsiteY96" fmla="*/ 3904181 h 4304871"/>
              <a:gd name="connsiteX97" fmla="*/ 2404155 w 11113212"/>
              <a:gd name="connsiteY97" fmla="*/ 3565134 h 4304871"/>
              <a:gd name="connsiteX98" fmla="*/ 2404155 w 11113212"/>
              <a:gd name="connsiteY98" fmla="*/ 400694 h 4304871"/>
              <a:gd name="connsiteX99" fmla="*/ 2743202 w 11113212"/>
              <a:gd name="connsiteY99" fmla="*/ 61647 h 4304871"/>
              <a:gd name="connsiteX100" fmla="*/ 1140432 w 11113212"/>
              <a:gd name="connsiteY100" fmla="*/ 61647 h 4304871"/>
              <a:gd name="connsiteX101" fmla="*/ 1272404 w 11113212"/>
              <a:gd name="connsiteY101" fmla="*/ 88291 h 4304871"/>
              <a:gd name="connsiteX102" fmla="*/ 1303116 w 11113212"/>
              <a:gd name="connsiteY102" fmla="*/ 104961 h 4304871"/>
              <a:gd name="connsiteX103" fmla="*/ 1303116 w 11113212"/>
              <a:gd name="connsiteY103" fmla="*/ 2083238 h 4304871"/>
              <a:gd name="connsiteX104" fmla="*/ 1452055 w 11113212"/>
              <a:gd name="connsiteY104" fmla="*/ 2307934 h 4304871"/>
              <a:gd name="connsiteX105" fmla="*/ 1479479 w 11113212"/>
              <a:gd name="connsiteY105" fmla="*/ 2316447 h 4304871"/>
              <a:gd name="connsiteX106" fmla="*/ 1479479 w 11113212"/>
              <a:gd name="connsiteY106" fmla="*/ 3565134 h 4304871"/>
              <a:gd name="connsiteX107" fmla="*/ 1140432 w 11113212"/>
              <a:gd name="connsiteY107" fmla="*/ 3904181 h 4304871"/>
              <a:gd name="connsiteX108" fmla="*/ 801384 w 11113212"/>
              <a:gd name="connsiteY108" fmla="*/ 3565134 h 4304871"/>
              <a:gd name="connsiteX109" fmla="*/ 801384 w 11113212"/>
              <a:gd name="connsiteY109" fmla="*/ 2320612 h 4304871"/>
              <a:gd name="connsiteX110" fmla="*/ 842225 w 11113212"/>
              <a:gd name="connsiteY110" fmla="*/ 2307934 h 4304871"/>
              <a:gd name="connsiteX111" fmla="*/ 991163 w 11113212"/>
              <a:gd name="connsiteY111" fmla="*/ 2083238 h 4304871"/>
              <a:gd name="connsiteX112" fmla="*/ 991163 w 11113212"/>
              <a:gd name="connsiteY112" fmla="*/ 97679 h 4304871"/>
              <a:gd name="connsiteX113" fmla="*/ 1008460 w 11113212"/>
              <a:gd name="connsiteY113" fmla="*/ 88291 h 4304871"/>
              <a:gd name="connsiteX114" fmla="*/ 1140432 w 11113212"/>
              <a:gd name="connsiteY114" fmla="*/ 61647 h 4304871"/>
              <a:gd name="connsiteX115" fmla="*/ 9154280 w 11113212"/>
              <a:gd name="connsiteY115" fmla="*/ 61646 h 4304871"/>
              <a:gd name="connsiteX116" fmla="*/ 9286252 w 11113212"/>
              <a:gd name="connsiteY116" fmla="*/ 88290 h 4304871"/>
              <a:gd name="connsiteX117" fmla="*/ 9338492 w 11113212"/>
              <a:gd name="connsiteY117" fmla="*/ 116645 h 4304871"/>
              <a:gd name="connsiteX118" fmla="*/ 9338492 w 11113212"/>
              <a:gd name="connsiteY118" fmla="*/ 2083238 h 4304871"/>
              <a:gd name="connsiteX119" fmla="*/ 9487431 w 11113212"/>
              <a:gd name="connsiteY119" fmla="*/ 2307934 h 4304871"/>
              <a:gd name="connsiteX120" fmla="*/ 9493327 w 11113212"/>
              <a:gd name="connsiteY120" fmla="*/ 2309765 h 4304871"/>
              <a:gd name="connsiteX121" fmla="*/ 9493327 w 11113212"/>
              <a:gd name="connsiteY121" fmla="*/ 3565134 h 4304871"/>
              <a:gd name="connsiteX122" fmla="*/ 9154280 w 11113212"/>
              <a:gd name="connsiteY122" fmla="*/ 3904181 h 4304871"/>
              <a:gd name="connsiteX123" fmla="*/ 8815233 w 11113212"/>
              <a:gd name="connsiteY123" fmla="*/ 3565134 h 4304871"/>
              <a:gd name="connsiteX124" fmla="*/ 8815233 w 11113212"/>
              <a:gd name="connsiteY124" fmla="*/ 2317727 h 4304871"/>
              <a:gd name="connsiteX125" fmla="*/ 8846778 w 11113212"/>
              <a:gd name="connsiteY125" fmla="*/ 2307934 h 4304871"/>
              <a:gd name="connsiteX126" fmla="*/ 8995717 w 11113212"/>
              <a:gd name="connsiteY126" fmla="*/ 2083238 h 4304871"/>
              <a:gd name="connsiteX127" fmla="*/ 8995717 w 11113212"/>
              <a:gd name="connsiteY127" fmla="*/ 102723 h 4304871"/>
              <a:gd name="connsiteX128" fmla="*/ 9022308 w 11113212"/>
              <a:gd name="connsiteY128" fmla="*/ 88290 h 4304871"/>
              <a:gd name="connsiteX129" fmla="*/ 9154280 w 11113212"/>
              <a:gd name="connsiteY129" fmla="*/ 61646 h 4304871"/>
              <a:gd name="connsiteX130" fmla="*/ 7551510 w 11113212"/>
              <a:gd name="connsiteY130" fmla="*/ 61646 h 4304871"/>
              <a:gd name="connsiteX131" fmla="*/ 7890557 w 11113212"/>
              <a:gd name="connsiteY131" fmla="*/ 400693 h 4304871"/>
              <a:gd name="connsiteX132" fmla="*/ 7890557 w 11113212"/>
              <a:gd name="connsiteY132" fmla="*/ 3565134 h 4304871"/>
              <a:gd name="connsiteX133" fmla="*/ 7551510 w 11113212"/>
              <a:gd name="connsiteY133" fmla="*/ 3904181 h 4304871"/>
              <a:gd name="connsiteX134" fmla="*/ 7212463 w 11113212"/>
              <a:gd name="connsiteY134" fmla="*/ 3565134 h 4304871"/>
              <a:gd name="connsiteX135" fmla="*/ 7212463 w 11113212"/>
              <a:gd name="connsiteY135" fmla="*/ 2325386 h 4304871"/>
              <a:gd name="connsiteX136" fmla="*/ 7244621 w 11113212"/>
              <a:gd name="connsiteY136" fmla="*/ 2322144 h 4304871"/>
              <a:gd name="connsiteX137" fmla="*/ 7439335 w 11113212"/>
              <a:gd name="connsiteY137" fmla="*/ 2083238 h 4304871"/>
              <a:gd name="connsiteX138" fmla="*/ 7439335 w 11113212"/>
              <a:gd name="connsiteY138" fmla="*/ 82145 h 4304871"/>
              <a:gd name="connsiteX139" fmla="*/ 7483180 w 11113212"/>
              <a:gd name="connsiteY139" fmla="*/ 68534 h 4304871"/>
              <a:gd name="connsiteX140" fmla="*/ 7551510 w 11113212"/>
              <a:gd name="connsiteY140" fmla="*/ 61646 h 4304871"/>
              <a:gd name="connsiteX141" fmla="*/ 5948740 w 11113212"/>
              <a:gd name="connsiteY141" fmla="*/ 61646 h 4304871"/>
              <a:gd name="connsiteX142" fmla="*/ 6080712 w 11113212"/>
              <a:gd name="connsiteY142" fmla="*/ 88290 h 4304871"/>
              <a:gd name="connsiteX143" fmla="*/ 6099446 w 11113212"/>
              <a:gd name="connsiteY143" fmla="*/ 98459 h 4304871"/>
              <a:gd name="connsiteX144" fmla="*/ 6099446 w 11113212"/>
              <a:gd name="connsiteY144" fmla="*/ 2083238 h 4304871"/>
              <a:gd name="connsiteX145" fmla="*/ 6248385 w 11113212"/>
              <a:gd name="connsiteY145" fmla="*/ 2307934 h 4304871"/>
              <a:gd name="connsiteX146" fmla="*/ 6287787 w 11113212"/>
              <a:gd name="connsiteY146" fmla="*/ 2320166 h 4304871"/>
              <a:gd name="connsiteX147" fmla="*/ 6287787 w 11113212"/>
              <a:gd name="connsiteY147" fmla="*/ 3565134 h 4304871"/>
              <a:gd name="connsiteX148" fmla="*/ 5948740 w 11113212"/>
              <a:gd name="connsiteY148" fmla="*/ 3904181 h 4304871"/>
              <a:gd name="connsiteX149" fmla="*/ 5609693 w 11113212"/>
              <a:gd name="connsiteY149" fmla="*/ 3565134 h 4304871"/>
              <a:gd name="connsiteX150" fmla="*/ 5609693 w 11113212"/>
              <a:gd name="connsiteY150" fmla="*/ 400693 h 4304871"/>
              <a:gd name="connsiteX151" fmla="*/ 5948740 w 11113212"/>
              <a:gd name="connsiteY151" fmla="*/ 61646 h 4304871"/>
              <a:gd name="connsiteX152" fmla="*/ 4345970 w 11113212"/>
              <a:gd name="connsiteY152" fmla="*/ 61646 h 4304871"/>
              <a:gd name="connsiteX153" fmla="*/ 4477943 w 11113212"/>
              <a:gd name="connsiteY153" fmla="*/ 88290 h 4304871"/>
              <a:gd name="connsiteX154" fmla="*/ 4512242 w 11113212"/>
              <a:gd name="connsiteY154" fmla="*/ 106908 h 4304871"/>
              <a:gd name="connsiteX155" fmla="*/ 4512242 w 11113212"/>
              <a:gd name="connsiteY155" fmla="*/ 2083238 h 4304871"/>
              <a:gd name="connsiteX156" fmla="*/ 4661181 w 11113212"/>
              <a:gd name="connsiteY156" fmla="*/ 2307934 h 4304871"/>
              <a:gd name="connsiteX157" fmla="*/ 4685017 w 11113212"/>
              <a:gd name="connsiteY157" fmla="*/ 2315334 h 4304871"/>
              <a:gd name="connsiteX158" fmla="*/ 4685017 w 11113212"/>
              <a:gd name="connsiteY158" fmla="*/ 3565134 h 4304871"/>
              <a:gd name="connsiteX159" fmla="*/ 4345970 w 11113212"/>
              <a:gd name="connsiteY159" fmla="*/ 3904181 h 4304871"/>
              <a:gd name="connsiteX160" fmla="*/ 4006923 w 11113212"/>
              <a:gd name="connsiteY160" fmla="*/ 3565134 h 4304871"/>
              <a:gd name="connsiteX161" fmla="*/ 4006923 w 11113212"/>
              <a:gd name="connsiteY161" fmla="*/ 2321236 h 4304871"/>
              <a:gd name="connsiteX162" fmla="*/ 4049774 w 11113212"/>
              <a:gd name="connsiteY162" fmla="*/ 2307934 h 4304871"/>
              <a:gd name="connsiteX163" fmla="*/ 4198712 w 11113212"/>
              <a:gd name="connsiteY163" fmla="*/ 2083238 h 4304871"/>
              <a:gd name="connsiteX164" fmla="*/ 4198712 w 11113212"/>
              <a:gd name="connsiteY164" fmla="*/ 96587 h 4304871"/>
              <a:gd name="connsiteX165" fmla="*/ 4213998 w 11113212"/>
              <a:gd name="connsiteY165" fmla="*/ 88290 h 4304871"/>
              <a:gd name="connsiteX166" fmla="*/ 4345970 w 11113212"/>
              <a:gd name="connsiteY166" fmla="*/ 61646 h 4304871"/>
              <a:gd name="connsiteX167" fmla="*/ 10774166 w 11113212"/>
              <a:gd name="connsiteY167" fmla="*/ 0 h 4304871"/>
              <a:gd name="connsiteX168" fmla="*/ 11113212 w 11113212"/>
              <a:gd name="connsiteY168" fmla="*/ 339046 h 4304871"/>
              <a:gd name="connsiteX169" fmla="*/ 11113212 w 11113212"/>
              <a:gd name="connsiteY169" fmla="*/ 3578343 h 4304871"/>
              <a:gd name="connsiteX170" fmla="*/ 10774166 w 11113212"/>
              <a:gd name="connsiteY170" fmla="*/ 3917389 h 4304871"/>
              <a:gd name="connsiteX171" fmla="*/ 10435120 w 11113212"/>
              <a:gd name="connsiteY171" fmla="*/ 3578343 h 4304871"/>
              <a:gd name="connsiteX172" fmla="*/ 10435120 w 11113212"/>
              <a:gd name="connsiteY172" fmla="*/ 2318697 h 4304871"/>
              <a:gd name="connsiteX173" fmla="*/ 10469791 w 11113212"/>
              <a:gd name="connsiteY173" fmla="*/ 2307934 h 4304871"/>
              <a:gd name="connsiteX174" fmla="*/ 10618730 w 11113212"/>
              <a:gd name="connsiteY174" fmla="*/ 2083238 h 4304871"/>
              <a:gd name="connsiteX175" fmla="*/ 10618730 w 11113212"/>
              <a:gd name="connsiteY175" fmla="*/ 39380 h 4304871"/>
              <a:gd name="connsiteX176" fmla="*/ 10642194 w 11113212"/>
              <a:gd name="connsiteY176" fmla="*/ 26644 h 4304871"/>
              <a:gd name="connsiteX177" fmla="*/ 10774166 w 11113212"/>
              <a:gd name="connsiteY177" fmla="*/ 0 h 430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1113212" h="4304871">
                <a:moveTo>
                  <a:pt x="9955665" y="462337"/>
                </a:moveTo>
                <a:cubicBezTo>
                  <a:pt x="10002477" y="462337"/>
                  <a:pt x="10047074" y="471824"/>
                  <a:pt x="10087637" y="488981"/>
                </a:cubicBezTo>
                <a:lnTo>
                  <a:pt x="10131010" y="512523"/>
                </a:lnTo>
                <a:lnTo>
                  <a:pt x="10131010" y="2083238"/>
                </a:lnTo>
                <a:cubicBezTo>
                  <a:pt x="10131010" y="2184248"/>
                  <a:pt x="10192424" y="2270914"/>
                  <a:pt x="10279949" y="2307934"/>
                </a:cubicBezTo>
                <a:lnTo>
                  <a:pt x="10294712" y="2312517"/>
                </a:lnTo>
                <a:lnTo>
                  <a:pt x="10294712" y="3965824"/>
                </a:lnTo>
                <a:cubicBezTo>
                  <a:pt x="10294712" y="4153074"/>
                  <a:pt x="10142915" y="4304871"/>
                  <a:pt x="9955665" y="4304871"/>
                </a:cubicBezTo>
                <a:cubicBezTo>
                  <a:pt x="9768415" y="4304871"/>
                  <a:pt x="9616618" y="4153074"/>
                  <a:pt x="9616618" y="3965824"/>
                </a:cubicBezTo>
                <a:lnTo>
                  <a:pt x="9616618" y="2323644"/>
                </a:lnTo>
                <a:lnTo>
                  <a:pt x="9631498" y="2322144"/>
                </a:lnTo>
                <a:cubicBezTo>
                  <a:pt x="9742621" y="2299405"/>
                  <a:pt x="9826212" y="2201083"/>
                  <a:pt x="9826212" y="2083238"/>
                </a:cubicBezTo>
                <a:lnTo>
                  <a:pt x="9826212" y="488199"/>
                </a:lnTo>
                <a:lnTo>
                  <a:pt x="9887335" y="469225"/>
                </a:lnTo>
                <a:cubicBezTo>
                  <a:pt x="9909406" y="464709"/>
                  <a:pt x="9932259" y="462337"/>
                  <a:pt x="9955665" y="462337"/>
                </a:cubicBezTo>
                <a:close/>
                <a:moveTo>
                  <a:pt x="3544585" y="462337"/>
                </a:moveTo>
                <a:cubicBezTo>
                  <a:pt x="3591398" y="462337"/>
                  <a:pt x="3635995" y="471824"/>
                  <a:pt x="3676558" y="488981"/>
                </a:cubicBezTo>
                <a:lnTo>
                  <a:pt x="3710992" y="507672"/>
                </a:lnTo>
                <a:lnTo>
                  <a:pt x="3710992" y="2083238"/>
                </a:lnTo>
                <a:cubicBezTo>
                  <a:pt x="3710992" y="2184248"/>
                  <a:pt x="3772406" y="2270914"/>
                  <a:pt x="3859931" y="2307934"/>
                </a:cubicBezTo>
                <a:lnTo>
                  <a:pt x="3883633" y="2315292"/>
                </a:lnTo>
                <a:lnTo>
                  <a:pt x="3883633" y="3965824"/>
                </a:lnTo>
                <a:cubicBezTo>
                  <a:pt x="3883633" y="4153074"/>
                  <a:pt x="3731835" y="4304871"/>
                  <a:pt x="3544585" y="4304871"/>
                </a:cubicBezTo>
                <a:cubicBezTo>
                  <a:pt x="3357335" y="4304871"/>
                  <a:pt x="3205539" y="4153074"/>
                  <a:pt x="3205539" y="3965824"/>
                </a:cubicBezTo>
                <a:lnTo>
                  <a:pt x="3205539" y="2319548"/>
                </a:lnTo>
                <a:lnTo>
                  <a:pt x="3242953" y="2307934"/>
                </a:lnTo>
                <a:cubicBezTo>
                  <a:pt x="3330478" y="2270914"/>
                  <a:pt x="3391891" y="2184248"/>
                  <a:pt x="3391891" y="2083238"/>
                </a:cubicBezTo>
                <a:lnTo>
                  <a:pt x="3391891" y="500229"/>
                </a:lnTo>
                <a:lnTo>
                  <a:pt x="3412613" y="488981"/>
                </a:lnTo>
                <a:cubicBezTo>
                  <a:pt x="3453176" y="471824"/>
                  <a:pt x="3497773" y="462337"/>
                  <a:pt x="3544585" y="462337"/>
                </a:cubicBezTo>
                <a:close/>
                <a:moveTo>
                  <a:pt x="1941817" y="462337"/>
                </a:moveTo>
                <a:cubicBezTo>
                  <a:pt x="2129067" y="462337"/>
                  <a:pt x="2280864" y="614134"/>
                  <a:pt x="2280864" y="801384"/>
                </a:cubicBezTo>
                <a:lnTo>
                  <a:pt x="2280864" y="3965824"/>
                </a:lnTo>
                <a:cubicBezTo>
                  <a:pt x="2280864" y="4153074"/>
                  <a:pt x="2129067" y="4304871"/>
                  <a:pt x="1941817" y="4304871"/>
                </a:cubicBezTo>
                <a:cubicBezTo>
                  <a:pt x="1754567" y="4304871"/>
                  <a:pt x="1602770" y="4153074"/>
                  <a:pt x="1602770" y="3965824"/>
                </a:cubicBezTo>
                <a:lnTo>
                  <a:pt x="1602770" y="2320080"/>
                </a:lnTo>
                <a:lnTo>
                  <a:pt x="1641898" y="2307934"/>
                </a:lnTo>
                <a:cubicBezTo>
                  <a:pt x="1729423" y="2270914"/>
                  <a:pt x="1790837" y="2184248"/>
                  <a:pt x="1790837" y="2083238"/>
                </a:cubicBezTo>
                <a:lnTo>
                  <a:pt x="1790837" y="499298"/>
                </a:lnTo>
                <a:lnTo>
                  <a:pt x="1809845" y="488981"/>
                </a:lnTo>
                <a:cubicBezTo>
                  <a:pt x="1850408" y="471824"/>
                  <a:pt x="1895005" y="462337"/>
                  <a:pt x="1941817" y="462337"/>
                </a:cubicBezTo>
                <a:close/>
                <a:moveTo>
                  <a:pt x="339047" y="462337"/>
                </a:moveTo>
                <a:cubicBezTo>
                  <a:pt x="385860" y="462337"/>
                  <a:pt x="430456" y="471824"/>
                  <a:pt x="471019" y="488981"/>
                </a:cubicBezTo>
                <a:lnTo>
                  <a:pt x="503443" y="506580"/>
                </a:lnTo>
                <a:lnTo>
                  <a:pt x="503443" y="2083238"/>
                </a:lnTo>
                <a:cubicBezTo>
                  <a:pt x="503443" y="2184248"/>
                  <a:pt x="564857" y="2270914"/>
                  <a:pt x="652382" y="2307934"/>
                </a:cubicBezTo>
                <a:lnTo>
                  <a:pt x="678093" y="2315916"/>
                </a:lnTo>
                <a:lnTo>
                  <a:pt x="678093" y="3965824"/>
                </a:lnTo>
                <a:cubicBezTo>
                  <a:pt x="678093" y="4153074"/>
                  <a:pt x="526297" y="4304871"/>
                  <a:pt x="339047" y="4304871"/>
                </a:cubicBezTo>
                <a:cubicBezTo>
                  <a:pt x="151797" y="4304871"/>
                  <a:pt x="0" y="4153074"/>
                  <a:pt x="0" y="3965824"/>
                </a:cubicBezTo>
                <a:lnTo>
                  <a:pt x="0" y="801384"/>
                </a:lnTo>
                <a:cubicBezTo>
                  <a:pt x="0" y="614134"/>
                  <a:pt x="151797" y="462337"/>
                  <a:pt x="339047" y="462337"/>
                </a:cubicBezTo>
                <a:close/>
                <a:moveTo>
                  <a:pt x="8352895" y="462336"/>
                </a:moveTo>
                <a:cubicBezTo>
                  <a:pt x="8399707" y="462336"/>
                  <a:pt x="8444304" y="471823"/>
                  <a:pt x="8484867" y="488980"/>
                </a:cubicBezTo>
                <a:lnTo>
                  <a:pt x="8507997" y="501535"/>
                </a:lnTo>
                <a:lnTo>
                  <a:pt x="8507997" y="2083238"/>
                </a:lnTo>
                <a:cubicBezTo>
                  <a:pt x="8507997" y="2184248"/>
                  <a:pt x="8569411" y="2270914"/>
                  <a:pt x="8656936" y="2307934"/>
                </a:cubicBezTo>
                <a:lnTo>
                  <a:pt x="8691942" y="2318801"/>
                </a:lnTo>
                <a:lnTo>
                  <a:pt x="8691942" y="3965824"/>
                </a:lnTo>
                <a:cubicBezTo>
                  <a:pt x="8691942" y="4153074"/>
                  <a:pt x="8540145" y="4304871"/>
                  <a:pt x="8352895" y="4304871"/>
                </a:cubicBezTo>
                <a:cubicBezTo>
                  <a:pt x="8165645" y="4304871"/>
                  <a:pt x="8013848" y="4153074"/>
                  <a:pt x="8013848" y="3965824"/>
                </a:cubicBezTo>
                <a:lnTo>
                  <a:pt x="8013848" y="801383"/>
                </a:lnTo>
                <a:cubicBezTo>
                  <a:pt x="8013848" y="614133"/>
                  <a:pt x="8165645" y="462336"/>
                  <a:pt x="8352895" y="462336"/>
                </a:cubicBezTo>
                <a:close/>
                <a:moveTo>
                  <a:pt x="6750125" y="462336"/>
                </a:moveTo>
                <a:cubicBezTo>
                  <a:pt x="6820344" y="462336"/>
                  <a:pt x="6885577" y="483683"/>
                  <a:pt x="6939689" y="520240"/>
                </a:cubicBezTo>
                <a:lnTo>
                  <a:pt x="6951615" y="530080"/>
                </a:lnTo>
                <a:lnTo>
                  <a:pt x="6951615" y="2083238"/>
                </a:lnTo>
                <a:cubicBezTo>
                  <a:pt x="6951615" y="2167413"/>
                  <a:pt x="6994264" y="2241627"/>
                  <a:pt x="7059131" y="2285451"/>
                </a:cubicBezTo>
                <a:lnTo>
                  <a:pt x="7089172" y="2301757"/>
                </a:lnTo>
                <a:lnTo>
                  <a:pt x="7089172" y="3965824"/>
                </a:lnTo>
                <a:cubicBezTo>
                  <a:pt x="7089172" y="4153074"/>
                  <a:pt x="6937375" y="4304871"/>
                  <a:pt x="6750125" y="4304871"/>
                </a:cubicBezTo>
                <a:cubicBezTo>
                  <a:pt x="6562875" y="4304871"/>
                  <a:pt x="6411078" y="4153074"/>
                  <a:pt x="6411078" y="3965824"/>
                </a:cubicBezTo>
                <a:lnTo>
                  <a:pt x="6411078" y="2316362"/>
                </a:lnTo>
                <a:lnTo>
                  <a:pt x="6438228" y="2307934"/>
                </a:lnTo>
                <a:cubicBezTo>
                  <a:pt x="6525752" y="2270914"/>
                  <a:pt x="6587166" y="2184248"/>
                  <a:pt x="6587166" y="2083238"/>
                </a:cubicBezTo>
                <a:lnTo>
                  <a:pt x="6587166" y="505799"/>
                </a:lnTo>
                <a:lnTo>
                  <a:pt x="6618153" y="488980"/>
                </a:lnTo>
                <a:cubicBezTo>
                  <a:pt x="6658716" y="471823"/>
                  <a:pt x="6703313" y="462336"/>
                  <a:pt x="6750125" y="462336"/>
                </a:cubicBezTo>
                <a:close/>
                <a:moveTo>
                  <a:pt x="5147355" y="462336"/>
                </a:moveTo>
                <a:cubicBezTo>
                  <a:pt x="5334605" y="462336"/>
                  <a:pt x="5486402" y="614133"/>
                  <a:pt x="5486402" y="801383"/>
                </a:cubicBezTo>
                <a:lnTo>
                  <a:pt x="5486402" y="3965824"/>
                </a:lnTo>
                <a:cubicBezTo>
                  <a:pt x="5486402" y="4153074"/>
                  <a:pt x="5334605" y="4304871"/>
                  <a:pt x="5147355" y="4304871"/>
                </a:cubicBezTo>
                <a:cubicBezTo>
                  <a:pt x="4960105" y="4304871"/>
                  <a:pt x="4808308" y="4153074"/>
                  <a:pt x="4808308" y="3965824"/>
                </a:cubicBezTo>
                <a:lnTo>
                  <a:pt x="4808308" y="2321194"/>
                </a:lnTo>
                <a:lnTo>
                  <a:pt x="4851024" y="2307934"/>
                </a:lnTo>
                <a:cubicBezTo>
                  <a:pt x="4938549" y="2270914"/>
                  <a:pt x="4999962" y="2184248"/>
                  <a:pt x="4999962" y="2083238"/>
                </a:cubicBezTo>
                <a:lnTo>
                  <a:pt x="4999962" y="497350"/>
                </a:lnTo>
                <a:lnTo>
                  <a:pt x="5015383" y="488980"/>
                </a:lnTo>
                <a:cubicBezTo>
                  <a:pt x="5055946" y="471823"/>
                  <a:pt x="5100543" y="462336"/>
                  <a:pt x="5147355" y="462336"/>
                </a:cubicBezTo>
                <a:close/>
                <a:moveTo>
                  <a:pt x="2743202" y="61647"/>
                </a:moveTo>
                <a:cubicBezTo>
                  <a:pt x="2790015" y="61647"/>
                  <a:pt x="2834611" y="71134"/>
                  <a:pt x="2875174" y="88291"/>
                </a:cubicBezTo>
                <a:lnTo>
                  <a:pt x="2904172" y="104031"/>
                </a:lnTo>
                <a:lnTo>
                  <a:pt x="2904172" y="2083238"/>
                </a:lnTo>
                <a:cubicBezTo>
                  <a:pt x="2904172" y="2184248"/>
                  <a:pt x="2965586" y="2270914"/>
                  <a:pt x="3053111" y="2307934"/>
                </a:cubicBezTo>
                <a:lnTo>
                  <a:pt x="3082249" y="2316980"/>
                </a:lnTo>
                <a:lnTo>
                  <a:pt x="3082249" y="3565134"/>
                </a:lnTo>
                <a:cubicBezTo>
                  <a:pt x="3082249" y="3752384"/>
                  <a:pt x="2930452" y="3904181"/>
                  <a:pt x="2743202" y="3904181"/>
                </a:cubicBezTo>
                <a:cubicBezTo>
                  <a:pt x="2555952" y="3904181"/>
                  <a:pt x="2404155" y="3752384"/>
                  <a:pt x="2404155" y="3565134"/>
                </a:cubicBezTo>
                <a:lnTo>
                  <a:pt x="2404155" y="400694"/>
                </a:lnTo>
                <a:cubicBezTo>
                  <a:pt x="2404155" y="213444"/>
                  <a:pt x="2555952" y="61647"/>
                  <a:pt x="2743202" y="61647"/>
                </a:cubicBezTo>
                <a:close/>
                <a:moveTo>
                  <a:pt x="1140432" y="61647"/>
                </a:moveTo>
                <a:cubicBezTo>
                  <a:pt x="1187245" y="61647"/>
                  <a:pt x="1231842" y="71134"/>
                  <a:pt x="1272404" y="88291"/>
                </a:cubicBezTo>
                <a:lnTo>
                  <a:pt x="1303116" y="104961"/>
                </a:lnTo>
                <a:lnTo>
                  <a:pt x="1303116" y="2083238"/>
                </a:lnTo>
                <a:cubicBezTo>
                  <a:pt x="1303116" y="2184248"/>
                  <a:pt x="1364531" y="2270914"/>
                  <a:pt x="1452055" y="2307934"/>
                </a:cubicBezTo>
                <a:lnTo>
                  <a:pt x="1479479" y="2316447"/>
                </a:lnTo>
                <a:lnTo>
                  <a:pt x="1479479" y="3565134"/>
                </a:lnTo>
                <a:cubicBezTo>
                  <a:pt x="1479479" y="3752384"/>
                  <a:pt x="1327682" y="3904181"/>
                  <a:pt x="1140432" y="3904181"/>
                </a:cubicBezTo>
                <a:cubicBezTo>
                  <a:pt x="953182" y="3904181"/>
                  <a:pt x="801384" y="3752384"/>
                  <a:pt x="801384" y="3565134"/>
                </a:cubicBezTo>
                <a:lnTo>
                  <a:pt x="801384" y="2320612"/>
                </a:lnTo>
                <a:lnTo>
                  <a:pt x="842225" y="2307934"/>
                </a:lnTo>
                <a:cubicBezTo>
                  <a:pt x="929750" y="2270914"/>
                  <a:pt x="991163" y="2184248"/>
                  <a:pt x="991163" y="2083238"/>
                </a:cubicBezTo>
                <a:lnTo>
                  <a:pt x="991163" y="97679"/>
                </a:lnTo>
                <a:lnTo>
                  <a:pt x="1008460" y="88291"/>
                </a:lnTo>
                <a:cubicBezTo>
                  <a:pt x="1049023" y="71134"/>
                  <a:pt x="1093620" y="61647"/>
                  <a:pt x="1140432" y="61647"/>
                </a:cubicBezTo>
                <a:close/>
                <a:moveTo>
                  <a:pt x="9154280" y="61646"/>
                </a:moveTo>
                <a:cubicBezTo>
                  <a:pt x="9201093" y="61646"/>
                  <a:pt x="9245689" y="71133"/>
                  <a:pt x="9286252" y="88290"/>
                </a:cubicBezTo>
                <a:lnTo>
                  <a:pt x="9338492" y="116645"/>
                </a:lnTo>
                <a:lnTo>
                  <a:pt x="9338492" y="2083238"/>
                </a:lnTo>
                <a:cubicBezTo>
                  <a:pt x="9338492" y="2184248"/>
                  <a:pt x="9399906" y="2270914"/>
                  <a:pt x="9487431" y="2307934"/>
                </a:cubicBezTo>
                <a:lnTo>
                  <a:pt x="9493327" y="2309765"/>
                </a:lnTo>
                <a:lnTo>
                  <a:pt x="9493327" y="3565134"/>
                </a:lnTo>
                <a:cubicBezTo>
                  <a:pt x="9493327" y="3752384"/>
                  <a:pt x="9341530" y="3904181"/>
                  <a:pt x="9154280" y="3904181"/>
                </a:cubicBezTo>
                <a:cubicBezTo>
                  <a:pt x="8967030" y="3904181"/>
                  <a:pt x="8815233" y="3752384"/>
                  <a:pt x="8815233" y="3565134"/>
                </a:cubicBezTo>
                <a:lnTo>
                  <a:pt x="8815233" y="2317727"/>
                </a:lnTo>
                <a:lnTo>
                  <a:pt x="8846778" y="2307934"/>
                </a:lnTo>
                <a:cubicBezTo>
                  <a:pt x="8934303" y="2270914"/>
                  <a:pt x="8995717" y="2184248"/>
                  <a:pt x="8995717" y="2083238"/>
                </a:cubicBezTo>
                <a:lnTo>
                  <a:pt x="8995717" y="102723"/>
                </a:lnTo>
                <a:lnTo>
                  <a:pt x="9022308" y="88290"/>
                </a:lnTo>
                <a:cubicBezTo>
                  <a:pt x="9062871" y="71133"/>
                  <a:pt x="9107468" y="61646"/>
                  <a:pt x="9154280" y="61646"/>
                </a:cubicBezTo>
                <a:close/>
                <a:moveTo>
                  <a:pt x="7551510" y="61646"/>
                </a:moveTo>
                <a:cubicBezTo>
                  <a:pt x="7738760" y="61646"/>
                  <a:pt x="7890557" y="213443"/>
                  <a:pt x="7890557" y="400693"/>
                </a:cubicBezTo>
                <a:lnTo>
                  <a:pt x="7890557" y="3565134"/>
                </a:lnTo>
                <a:cubicBezTo>
                  <a:pt x="7890557" y="3752384"/>
                  <a:pt x="7738760" y="3904181"/>
                  <a:pt x="7551510" y="3904181"/>
                </a:cubicBezTo>
                <a:cubicBezTo>
                  <a:pt x="7364260" y="3904181"/>
                  <a:pt x="7212463" y="3752384"/>
                  <a:pt x="7212463" y="3565134"/>
                </a:cubicBezTo>
                <a:lnTo>
                  <a:pt x="7212463" y="2325386"/>
                </a:lnTo>
                <a:lnTo>
                  <a:pt x="7244621" y="2322144"/>
                </a:lnTo>
                <a:cubicBezTo>
                  <a:pt x="7355744" y="2299405"/>
                  <a:pt x="7439335" y="2201083"/>
                  <a:pt x="7439335" y="2083238"/>
                </a:cubicBezTo>
                <a:lnTo>
                  <a:pt x="7439335" y="82145"/>
                </a:lnTo>
                <a:lnTo>
                  <a:pt x="7483180" y="68534"/>
                </a:lnTo>
                <a:cubicBezTo>
                  <a:pt x="7505251" y="64018"/>
                  <a:pt x="7528104" y="61646"/>
                  <a:pt x="7551510" y="61646"/>
                </a:cubicBezTo>
                <a:close/>
                <a:moveTo>
                  <a:pt x="5948740" y="61646"/>
                </a:moveTo>
                <a:cubicBezTo>
                  <a:pt x="5995553" y="61646"/>
                  <a:pt x="6040149" y="71133"/>
                  <a:pt x="6080712" y="88290"/>
                </a:cubicBezTo>
                <a:lnTo>
                  <a:pt x="6099446" y="98459"/>
                </a:lnTo>
                <a:lnTo>
                  <a:pt x="6099446" y="2083238"/>
                </a:lnTo>
                <a:cubicBezTo>
                  <a:pt x="6099446" y="2184248"/>
                  <a:pt x="6160860" y="2270914"/>
                  <a:pt x="6248385" y="2307934"/>
                </a:cubicBezTo>
                <a:lnTo>
                  <a:pt x="6287787" y="2320166"/>
                </a:lnTo>
                <a:lnTo>
                  <a:pt x="6287787" y="3565134"/>
                </a:lnTo>
                <a:cubicBezTo>
                  <a:pt x="6287787" y="3752384"/>
                  <a:pt x="6135990" y="3904181"/>
                  <a:pt x="5948740" y="3904181"/>
                </a:cubicBezTo>
                <a:cubicBezTo>
                  <a:pt x="5761490" y="3904181"/>
                  <a:pt x="5609693" y="3752384"/>
                  <a:pt x="5609693" y="3565134"/>
                </a:cubicBezTo>
                <a:lnTo>
                  <a:pt x="5609693" y="400693"/>
                </a:lnTo>
                <a:cubicBezTo>
                  <a:pt x="5609693" y="213443"/>
                  <a:pt x="5761490" y="61646"/>
                  <a:pt x="5948740" y="61646"/>
                </a:cubicBezTo>
                <a:close/>
                <a:moveTo>
                  <a:pt x="4345970" y="61646"/>
                </a:moveTo>
                <a:cubicBezTo>
                  <a:pt x="4392783" y="61646"/>
                  <a:pt x="4437380" y="71133"/>
                  <a:pt x="4477943" y="88290"/>
                </a:cubicBezTo>
                <a:lnTo>
                  <a:pt x="4512242" y="106908"/>
                </a:lnTo>
                <a:lnTo>
                  <a:pt x="4512242" y="2083238"/>
                </a:lnTo>
                <a:cubicBezTo>
                  <a:pt x="4512242" y="2184248"/>
                  <a:pt x="4573656" y="2270914"/>
                  <a:pt x="4661181" y="2307934"/>
                </a:cubicBezTo>
                <a:lnTo>
                  <a:pt x="4685017" y="2315334"/>
                </a:lnTo>
                <a:lnTo>
                  <a:pt x="4685017" y="3565134"/>
                </a:lnTo>
                <a:cubicBezTo>
                  <a:pt x="4685017" y="3752384"/>
                  <a:pt x="4533220" y="3904181"/>
                  <a:pt x="4345970" y="3904181"/>
                </a:cubicBezTo>
                <a:cubicBezTo>
                  <a:pt x="4158720" y="3904181"/>
                  <a:pt x="4006923" y="3752384"/>
                  <a:pt x="4006923" y="3565134"/>
                </a:cubicBezTo>
                <a:lnTo>
                  <a:pt x="4006923" y="2321236"/>
                </a:lnTo>
                <a:lnTo>
                  <a:pt x="4049774" y="2307934"/>
                </a:lnTo>
                <a:cubicBezTo>
                  <a:pt x="4137299" y="2270914"/>
                  <a:pt x="4198712" y="2184248"/>
                  <a:pt x="4198712" y="2083238"/>
                </a:cubicBezTo>
                <a:lnTo>
                  <a:pt x="4198712" y="96587"/>
                </a:lnTo>
                <a:lnTo>
                  <a:pt x="4213998" y="88290"/>
                </a:lnTo>
                <a:cubicBezTo>
                  <a:pt x="4254561" y="71133"/>
                  <a:pt x="4299158" y="61646"/>
                  <a:pt x="4345970" y="61646"/>
                </a:cubicBezTo>
                <a:close/>
                <a:moveTo>
                  <a:pt x="10774166" y="0"/>
                </a:moveTo>
                <a:cubicBezTo>
                  <a:pt x="10961416" y="0"/>
                  <a:pt x="11113212" y="151796"/>
                  <a:pt x="11113212" y="339046"/>
                </a:cubicBezTo>
                <a:lnTo>
                  <a:pt x="11113212" y="3578343"/>
                </a:lnTo>
                <a:cubicBezTo>
                  <a:pt x="11113212" y="3765593"/>
                  <a:pt x="10961416" y="3917389"/>
                  <a:pt x="10774166" y="3917389"/>
                </a:cubicBezTo>
                <a:cubicBezTo>
                  <a:pt x="10586916" y="3917389"/>
                  <a:pt x="10435120" y="3765593"/>
                  <a:pt x="10435120" y="3578343"/>
                </a:cubicBezTo>
                <a:lnTo>
                  <a:pt x="10435120" y="2318697"/>
                </a:lnTo>
                <a:lnTo>
                  <a:pt x="10469791" y="2307934"/>
                </a:lnTo>
                <a:cubicBezTo>
                  <a:pt x="10557316" y="2270914"/>
                  <a:pt x="10618730" y="2184248"/>
                  <a:pt x="10618730" y="2083238"/>
                </a:cubicBezTo>
                <a:lnTo>
                  <a:pt x="10618730" y="39380"/>
                </a:lnTo>
                <a:lnTo>
                  <a:pt x="10642194" y="26644"/>
                </a:lnTo>
                <a:cubicBezTo>
                  <a:pt x="10682757" y="9487"/>
                  <a:pt x="10727354" y="0"/>
                  <a:pt x="1077416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790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1193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4230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8C512-D044-417F-88C3-87EA35A37A75}"/>
              </a:ext>
            </a:extLst>
          </p:cNvPr>
          <p:cNvGrpSpPr/>
          <p:nvPr userDrawn="1"/>
        </p:nvGrpSpPr>
        <p:grpSpPr>
          <a:xfrm>
            <a:off x="5230606" y="1239951"/>
            <a:ext cx="1730789" cy="244549"/>
            <a:chOff x="435935" y="648585"/>
            <a:chExt cx="1730789" cy="2445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32F71F-C37B-40DB-AC1C-FAE4A97E435F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72B89D-B1FF-4A2B-9A0B-7523468280B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6C641A-8172-4B9C-81FC-825F522B8293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A96E59-0D3F-4A9F-8539-41D89B47EBC7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579CB6-2852-4EB9-AACE-21B5F38AFFDE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DF976F-1C48-4F1C-9A1C-DB5336449A41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663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7F3D-A441-8F4F-8D42-2C9C27A63D14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DF389-32D9-4943-BBB4-408A15598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4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60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8C512-D044-417F-88C3-87EA35A37A75}"/>
              </a:ext>
            </a:extLst>
          </p:cNvPr>
          <p:cNvGrpSpPr/>
          <p:nvPr userDrawn="1"/>
        </p:nvGrpSpPr>
        <p:grpSpPr>
          <a:xfrm>
            <a:off x="5230606" y="1239951"/>
            <a:ext cx="1730789" cy="244549"/>
            <a:chOff x="435935" y="648585"/>
            <a:chExt cx="1730789" cy="24454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32F71F-C37B-40DB-AC1C-FAE4A97E435F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72B89D-B1FF-4A2B-9A0B-7523468280B8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6C641A-8172-4B9C-81FC-825F522B8293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AA96E59-0D3F-4A9F-8539-41D89B47EBC7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B579CB6-2852-4EB9-AACE-21B5F38AFFDE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DF976F-1C48-4F1C-9A1C-DB5336449A41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349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88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45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9A33E93-B9ED-4712-8DE3-75AF5150D05A}"/>
              </a:ext>
            </a:extLst>
          </p:cNvPr>
          <p:cNvSpPr/>
          <p:nvPr userDrawn="1"/>
        </p:nvSpPr>
        <p:spPr>
          <a:xfrm>
            <a:off x="-1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F30B281-62CA-4A4E-9668-4FEA2E0821F9}"/>
              </a:ext>
            </a:extLst>
          </p:cNvPr>
          <p:cNvSpPr/>
          <p:nvPr userDrawn="1"/>
        </p:nvSpPr>
        <p:spPr>
          <a:xfrm flipH="1" flipV="1">
            <a:off x="10028520" y="0"/>
            <a:ext cx="2166871" cy="6858000"/>
          </a:xfrm>
          <a:custGeom>
            <a:avLst/>
            <a:gdLst>
              <a:gd name="connsiteX0" fmla="*/ 0 w 1992061"/>
              <a:gd name="connsiteY0" fmla="*/ 0 h 6821592"/>
              <a:gd name="connsiteX1" fmla="*/ 1992061 w 1992061"/>
              <a:gd name="connsiteY1" fmla="*/ 6821592 h 6821592"/>
              <a:gd name="connsiteX2" fmla="*/ 0 w 1992061"/>
              <a:gd name="connsiteY2" fmla="*/ 6821592 h 682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2061" h="6821592">
                <a:moveTo>
                  <a:pt x="0" y="0"/>
                </a:moveTo>
                <a:lnTo>
                  <a:pt x="1992061" y="6821592"/>
                </a:lnTo>
                <a:lnTo>
                  <a:pt x="0" y="682159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7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54" r:id="rId2"/>
    <p:sldLayoutId id="2147483755" r:id="rId3"/>
    <p:sldLayoutId id="2147483756" r:id="rId4"/>
    <p:sldLayoutId id="2147483757" r:id="rId5"/>
    <p:sldLayoutId id="2147483760" r:id="rId6"/>
    <p:sldLayoutId id="2147483761" r:id="rId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37" r:id="rId2"/>
    <p:sldLayoutId id="2147483739" r:id="rId3"/>
    <p:sldLayoutId id="2147483740" r:id="rId4"/>
    <p:sldLayoutId id="2147483742" r:id="rId5"/>
    <p:sldLayoutId id="2147483743" r:id="rId6"/>
    <p:sldLayoutId id="2147483736" r:id="rId7"/>
    <p:sldLayoutId id="2147483738" r:id="rId8"/>
    <p:sldLayoutId id="2147483744" r:id="rId9"/>
    <p:sldLayoutId id="2147483746" r:id="rId10"/>
    <p:sldLayoutId id="2147483749" r:id="rId11"/>
    <p:sldLayoutId id="2147483752" r:id="rId12"/>
    <p:sldLayoutId id="2147483753" r:id="rId13"/>
    <p:sldLayoutId id="2147483748" r:id="rId14"/>
    <p:sldLayoutId id="2147483750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8" r:id="rId2"/>
    <p:sldLayoutId id="2147483759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18.sv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5.svg"/><Relationship Id="rId7" Type="http://schemas.openxmlformats.org/officeDocument/2006/relationships/image" Target="../media/image8.svg"/><Relationship Id="rId12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27.svg"/><Relationship Id="rId10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9.svg"/><Relationship Id="rId7" Type="http://schemas.openxmlformats.org/officeDocument/2006/relationships/image" Target="../media/image10.svg"/><Relationship Id="rId12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2.svg"/><Relationship Id="rId5" Type="http://schemas.openxmlformats.org/officeDocument/2006/relationships/image" Target="../media/image8.sv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22.svg"/><Relationship Id="rId5" Type="http://schemas.openxmlformats.org/officeDocument/2006/relationships/image" Target="../media/image33.pn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room, clock&#10;&#10;Description automatically generated">
            <a:extLst>
              <a:ext uri="{FF2B5EF4-FFF2-40B4-BE49-F238E27FC236}">
                <a16:creationId xmlns:a16="http://schemas.microsoft.com/office/drawing/2014/main" id="{35E5206A-8EE8-934D-B042-9EFC4CFD6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70" b="22930"/>
          <a:stretch/>
        </p:blipFill>
        <p:spPr>
          <a:xfrm>
            <a:off x="20" y="2"/>
            <a:ext cx="12191980" cy="6857998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7EEA54-213C-F941-9A9E-A6F4DB21C88B}"/>
              </a:ext>
            </a:extLst>
          </p:cNvPr>
          <p:cNvSpPr txBox="1"/>
          <p:nvPr/>
        </p:nvSpPr>
        <p:spPr>
          <a:xfrm>
            <a:off x="-20" y="4736635"/>
            <a:ext cx="12192000" cy="10301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Inferring Songs Skip Patterns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Spotify’s data</a:t>
            </a:r>
            <a:endParaRPr lang="en-US" sz="6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CE573E-D9EA-DE4B-9FC0-72F44EB1484F}"/>
              </a:ext>
            </a:extLst>
          </p:cNvPr>
          <p:cNvSpPr txBox="1"/>
          <p:nvPr/>
        </p:nvSpPr>
        <p:spPr>
          <a:xfrm>
            <a:off x="8496980" y="5871543"/>
            <a:ext cx="4342039" cy="5404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Ravitashaw</a:t>
            </a:r>
            <a:r>
              <a:rPr 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Bathla</a:t>
            </a:r>
            <a:endParaRPr lang="en-US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Freeform: Shape 10">
            <a:extLst>
              <a:ext uri="{FF2B5EF4-FFF2-40B4-BE49-F238E27FC236}">
                <a16:creationId xmlns:a16="http://schemas.microsoft.com/office/drawing/2014/main" id="{89FE6C08-7513-4C47-8F8C-205094EA8FA8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E9567A8C-FED5-CB40-A536-88B5B0218BAC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id="{9681AB94-EA10-264F-98CB-2D02C074F566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97CEF0D6-C3C2-FF46-8D23-491884A6F94E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4">
            <a:extLst>
              <a:ext uri="{FF2B5EF4-FFF2-40B4-BE49-F238E27FC236}">
                <a16:creationId xmlns:a16="http://schemas.microsoft.com/office/drawing/2014/main" id="{6AF9F234-A55E-DA45-89C9-D64F2948BF07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5">
            <a:extLst>
              <a:ext uri="{FF2B5EF4-FFF2-40B4-BE49-F238E27FC236}">
                <a16:creationId xmlns:a16="http://schemas.microsoft.com/office/drawing/2014/main" id="{6AAAE083-7CCD-8B47-AEA9-9FBF940E5CED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08854666-96A7-0C4F-9746-3BC24FBD6911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83601B72-7E3C-3E48-9DC3-DFC211437A38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DBE210-2CD5-BC48-A546-534183FD2FDE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bg1"/>
          </a:solidFill>
        </p:grpSpPr>
        <p:sp>
          <p:nvSpPr>
            <p:cNvPr id="17" name="Freeform: Shape 19">
              <a:extLst>
                <a:ext uri="{FF2B5EF4-FFF2-40B4-BE49-F238E27FC236}">
                  <a16:creationId xmlns:a16="http://schemas.microsoft.com/office/drawing/2014/main" id="{34536A5C-6028-FE41-8B82-4CB4D54B67A9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0">
              <a:extLst>
                <a:ext uri="{FF2B5EF4-FFF2-40B4-BE49-F238E27FC236}">
                  <a16:creationId xmlns:a16="http://schemas.microsoft.com/office/drawing/2014/main" id="{85D14315-B49F-B644-9F68-903DE1D45645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057C341-E964-DF4D-8C2C-58656413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A1C133A3-B17E-8A40-92DE-9F8D2B7B5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2A0BEC6F-4320-BA4A-962B-CA282CF3B5F6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4">
            <a:extLst>
              <a:ext uri="{FF2B5EF4-FFF2-40B4-BE49-F238E27FC236}">
                <a16:creationId xmlns:a16="http://schemas.microsoft.com/office/drawing/2014/main" id="{3A333DB7-4580-294D-BC52-E7A8CE2A145D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5">
            <a:extLst>
              <a:ext uri="{FF2B5EF4-FFF2-40B4-BE49-F238E27FC236}">
                <a16:creationId xmlns:a16="http://schemas.microsoft.com/office/drawing/2014/main" id="{2CEA4396-FEF5-9F41-9E41-7B7B8A02B349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6">
            <a:extLst>
              <a:ext uri="{FF2B5EF4-FFF2-40B4-BE49-F238E27FC236}">
                <a16:creationId xmlns:a16="http://schemas.microsoft.com/office/drawing/2014/main" id="{982CE4B0-B803-394C-982E-4CEE2FF36439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7">
            <a:extLst>
              <a:ext uri="{FF2B5EF4-FFF2-40B4-BE49-F238E27FC236}">
                <a16:creationId xmlns:a16="http://schemas.microsoft.com/office/drawing/2014/main" id="{D74E2D36-46BC-5F46-B3DE-20EF1BA98AEF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8">
            <a:extLst>
              <a:ext uri="{FF2B5EF4-FFF2-40B4-BE49-F238E27FC236}">
                <a16:creationId xmlns:a16="http://schemas.microsoft.com/office/drawing/2014/main" id="{26E652A8-1ABB-7C44-A5A5-F9B30202604C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7A9491B1-D47E-474C-94D8-F7D4C4FB68AC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30">
            <a:extLst>
              <a:ext uri="{FF2B5EF4-FFF2-40B4-BE49-F238E27FC236}">
                <a16:creationId xmlns:a16="http://schemas.microsoft.com/office/drawing/2014/main" id="{75DBD8BD-298F-8F44-BF0A-BF2B89DC89BB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31">
            <a:extLst>
              <a:ext uri="{FF2B5EF4-FFF2-40B4-BE49-F238E27FC236}">
                <a16:creationId xmlns:a16="http://schemas.microsoft.com/office/drawing/2014/main" id="{1F602E0D-AAF0-9942-908E-FECDF5A74038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7CE69FD-603B-834F-A935-B7772608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4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8467EE1-7D82-4BD9-8076-1AA5CFBCF6F3}"/>
              </a:ext>
            </a:extLst>
          </p:cNvPr>
          <p:cNvGrpSpPr/>
          <p:nvPr/>
        </p:nvGrpSpPr>
        <p:grpSpPr>
          <a:xfrm>
            <a:off x="439694" y="1695830"/>
            <a:ext cx="1705060" cy="1796015"/>
            <a:chOff x="1046128" y="2903197"/>
            <a:chExt cx="1705060" cy="179601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A018D37-ECFE-4CB5-A41A-47F07F5CFFFD}"/>
                </a:ext>
              </a:extLst>
            </p:cNvPr>
            <p:cNvSpPr/>
            <p:nvPr/>
          </p:nvSpPr>
          <p:spPr>
            <a:xfrm>
              <a:off x="1046128" y="3066128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5E2F51B-9A0C-4E17-806D-0C1E8F7D477A}"/>
                </a:ext>
              </a:extLst>
            </p:cNvPr>
            <p:cNvSpPr/>
            <p:nvPr/>
          </p:nvSpPr>
          <p:spPr>
            <a:xfrm>
              <a:off x="1940213" y="2903197"/>
              <a:ext cx="810975" cy="8109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Conclusion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9F78B7-C52B-4739-B223-3A6C5E799B7F}"/>
              </a:ext>
            </a:extLst>
          </p:cNvPr>
          <p:cNvGrpSpPr/>
          <p:nvPr/>
        </p:nvGrpSpPr>
        <p:grpSpPr>
          <a:xfrm>
            <a:off x="348329" y="2929690"/>
            <a:ext cx="1842731" cy="1756742"/>
            <a:chOff x="3017859" y="3357569"/>
            <a:chExt cx="1918881" cy="17567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EA2936-F495-4AE4-A6B2-31B36A649380}"/>
                </a:ext>
              </a:extLst>
            </p:cNvPr>
            <p:cNvSpPr txBox="1"/>
            <p:nvPr/>
          </p:nvSpPr>
          <p:spPr>
            <a:xfrm>
              <a:off x="3049887" y="3357569"/>
              <a:ext cx="1886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Less Likely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46E9BA-A5C0-45AF-A26E-49A6296291F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Shuffled Playlist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5ADB13-42BB-455F-A5E1-DE07E08F27D7}"/>
              </a:ext>
            </a:extLst>
          </p:cNvPr>
          <p:cNvSpPr txBox="1"/>
          <p:nvPr/>
        </p:nvSpPr>
        <p:spPr>
          <a:xfrm>
            <a:off x="2144754" y="3817840"/>
            <a:ext cx="2132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Personalized Playlist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8B1A2-DFD8-42FD-A915-47A16366130F}"/>
              </a:ext>
            </a:extLst>
          </p:cNvPr>
          <p:cNvSpPr txBox="1"/>
          <p:nvPr/>
        </p:nvSpPr>
        <p:spPr>
          <a:xfrm>
            <a:off x="4075984" y="3801748"/>
            <a:ext cx="2132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Instrumental Songs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60D220-1C28-46D0-83BD-C8B7C6F5E256}"/>
              </a:ext>
            </a:extLst>
          </p:cNvPr>
          <p:cNvGrpSpPr/>
          <p:nvPr/>
        </p:nvGrpSpPr>
        <p:grpSpPr>
          <a:xfrm>
            <a:off x="9767719" y="3109402"/>
            <a:ext cx="2300630" cy="1816434"/>
            <a:chOff x="2887484" y="3410437"/>
            <a:chExt cx="2395702" cy="18164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C5E7FD-7114-4178-B0E9-87CB0D1FF48B}"/>
                </a:ext>
              </a:extLst>
            </p:cNvPr>
            <p:cNvSpPr txBox="1"/>
            <p:nvPr/>
          </p:nvSpPr>
          <p:spPr>
            <a:xfrm>
              <a:off x="3026638" y="3410437"/>
              <a:ext cx="1886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More Likely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DEC7C2-BC1E-4108-93D6-5E3EF7ADB8B6}"/>
                </a:ext>
              </a:extLst>
            </p:cNvPr>
            <p:cNvSpPr txBox="1"/>
            <p:nvPr/>
          </p:nvSpPr>
          <p:spPr>
            <a:xfrm>
              <a:off x="2887484" y="4118875"/>
              <a:ext cx="23957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Shuffle </a:t>
              </a:r>
            </a:p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+ </a:t>
              </a:r>
            </a:p>
            <a:p>
              <a:pPr algn="ctr"/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Friend’s Playlist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7BD9CB-EBCE-478F-A50E-EFA3F8291E8E}"/>
              </a:ext>
            </a:extLst>
          </p:cNvPr>
          <p:cNvGrpSpPr/>
          <p:nvPr/>
        </p:nvGrpSpPr>
        <p:grpSpPr>
          <a:xfrm>
            <a:off x="2336322" y="1622891"/>
            <a:ext cx="1730833" cy="1879719"/>
            <a:chOff x="3124662" y="1920606"/>
            <a:chExt cx="1730833" cy="187971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C0BC0A-08E5-43B1-A361-523B90313D85}"/>
                </a:ext>
              </a:extLst>
            </p:cNvPr>
            <p:cNvSpPr/>
            <p:nvPr/>
          </p:nvSpPr>
          <p:spPr>
            <a:xfrm>
              <a:off x="3124662" y="2167242"/>
              <a:ext cx="1633083" cy="163308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9C9FD0-2086-4052-B304-DBD41D08E2D2}"/>
                </a:ext>
              </a:extLst>
            </p:cNvPr>
            <p:cNvSpPr/>
            <p:nvPr/>
          </p:nvSpPr>
          <p:spPr>
            <a:xfrm>
              <a:off x="4044520" y="1920606"/>
              <a:ext cx="810975" cy="8109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62A63DF-19AE-4B1E-AC4D-8788C61C719A}"/>
              </a:ext>
            </a:extLst>
          </p:cNvPr>
          <p:cNvGrpSpPr/>
          <p:nvPr/>
        </p:nvGrpSpPr>
        <p:grpSpPr>
          <a:xfrm>
            <a:off x="4208967" y="1703926"/>
            <a:ext cx="1771861" cy="1796014"/>
            <a:chOff x="5204834" y="2903198"/>
            <a:chExt cx="1771861" cy="179601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9C9EDF-5FD5-448F-BE9A-98C7856C4D0A}"/>
                </a:ext>
              </a:extLst>
            </p:cNvPr>
            <p:cNvSpPr/>
            <p:nvPr/>
          </p:nvSpPr>
          <p:spPr>
            <a:xfrm>
              <a:off x="5204834" y="3066128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20D14B-F04B-448E-86F2-E3A2F7C258DD}"/>
                </a:ext>
              </a:extLst>
            </p:cNvPr>
            <p:cNvSpPr/>
            <p:nvPr/>
          </p:nvSpPr>
          <p:spPr>
            <a:xfrm>
              <a:off x="6165720" y="2903198"/>
              <a:ext cx="810975" cy="8109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675E36-4DBE-4D54-8750-08AF0FF38A75}"/>
              </a:ext>
            </a:extLst>
          </p:cNvPr>
          <p:cNvSpPr txBox="1"/>
          <p:nvPr/>
        </p:nvSpPr>
        <p:spPr>
          <a:xfrm>
            <a:off x="748514" y="2420145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cs typeface="Arial" pitchFamily="34" charset="0"/>
              </a:rPr>
              <a:t>38%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20FBB0-1790-4030-AC42-7B4F4C48B47B}"/>
              </a:ext>
            </a:extLst>
          </p:cNvPr>
          <p:cNvGrpSpPr/>
          <p:nvPr/>
        </p:nvGrpSpPr>
        <p:grpSpPr>
          <a:xfrm>
            <a:off x="9981688" y="1617445"/>
            <a:ext cx="1747322" cy="1879720"/>
            <a:chOff x="7285007" y="1920605"/>
            <a:chExt cx="1747322" cy="187972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894BC2-50DA-40FA-9B97-B973A4FA8054}"/>
                </a:ext>
              </a:extLst>
            </p:cNvPr>
            <p:cNvSpPr/>
            <p:nvPr/>
          </p:nvSpPr>
          <p:spPr>
            <a:xfrm>
              <a:off x="7285007" y="2167241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5B12FC-AC43-4E76-9112-B2C2B1A1FA2D}"/>
                </a:ext>
              </a:extLst>
            </p:cNvPr>
            <p:cNvSpPr/>
            <p:nvPr/>
          </p:nvSpPr>
          <p:spPr>
            <a:xfrm>
              <a:off x="8221353" y="1920605"/>
              <a:ext cx="810976" cy="8109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D24981C-F4DD-4C96-A790-B164AECD8374}"/>
              </a:ext>
            </a:extLst>
          </p:cNvPr>
          <p:cNvSpPr txBox="1"/>
          <p:nvPr/>
        </p:nvSpPr>
        <p:spPr>
          <a:xfrm>
            <a:off x="2649866" y="2413327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25%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8A386-5EA8-4642-95B6-9F1B73DADA68}"/>
              </a:ext>
            </a:extLst>
          </p:cNvPr>
          <p:cNvSpPr txBox="1"/>
          <p:nvPr/>
        </p:nvSpPr>
        <p:spPr>
          <a:xfrm>
            <a:off x="4525597" y="242824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28%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2BC85-F970-4221-928C-DE5D1D13A69F}"/>
              </a:ext>
            </a:extLst>
          </p:cNvPr>
          <p:cNvSpPr txBox="1"/>
          <p:nvPr/>
        </p:nvSpPr>
        <p:spPr>
          <a:xfrm>
            <a:off x="10301403" y="24078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55%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91A57D-BDE5-9241-8139-93B3CA51D81A}"/>
              </a:ext>
            </a:extLst>
          </p:cNvPr>
          <p:cNvSpPr txBox="1"/>
          <p:nvPr/>
        </p:nvSpPr>
        <p:spPr>
          <a:xfrm>
            <a:off x="2264473" y="2977666"/>
            <a:ext cx="181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Less Likely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39DE48-FACD-9C47-91E6-6609B15EDEB0}"/>
              </a:ext>
            </a:extLst>
          </p:cNvPr>
          <p:cNvSpPr txBox="1"/>
          <p:nvPr/>
        </p:nvSpPr>
        <p:spPr>
          <a:xfrm>
            <a:off x="4101610" y="2997725"/>
            <a:ext cx="181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Less Likely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453081-6E88-B742-8D47-A61DC0E7FC1C}"/>
              </a:ext>
            </a:extLst>
          </p:cNvPr>
          <p:cNvSpPr txBox="1"/>
          <p:nvPr/>
        </p:nvSpPr>
        <p:spPr>
          <a:xfrm>
            <a:off x="9943873" y="2982025"/>
            <a:ext cx="181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More Likely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546324-21BE-C340-AD42-D716D8354BAD}"/>
              </a:ext>
            </a:extLst>
          </p:cNvPr>
          <p:cNvSpPr txBox="1"/>
          <p:nvPr/>
        </p:nvSpPr>
        <p:spPr>
          <a:xfrm>
            <a:off x="8043345" y="3015865"/>
            <a:ext cx="181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Less Likely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52" name="Group 110">
            <a:extLst>
              <a:ext uri="{FF2B5EF4-FFF2-40B4-BE49-F238E27FC236}">
                <a16:creationId xmlns:a16="http://schemas.microsoft.com/office/drawing/2014/main" id="{8B21895A-49E5-E947-84EC-2251C4F77B90}"/>
              </a:ext>
            </a:extLst>
          </p:cNvPr>
          <p:cNvGrpSpPr/>
          <p:nvPr/>
        </p:nvGrpSpPr>
        <p:grpSpPr>
          <a:xfrm>
            <a:off x="3384907" y="1778107"/>
            <a:ext cx="501857" cy="554554"/>
            <a:chOff x="4835382" y="73243"/>
            <a:chExt cx="2920830" cy="3227535"/>
          </a:xfrm>
          <a:solidFill>
            <a:schemeClr val="bg1"/>
          </a:solidFill>
        </p:grpSpPr>
        <p:sp>
          <p:nvSpPr>
            <p:cNvPr id="53" name="Freeform 111">
              <a:extLst>
                <a:ext uri="{FF2B5EF4-FFF2-40B4-BE49-F238E27FC236}">
                  <a16:creationId xmlns:a16="http://schemas.microsoft.com/office/drawing/2014/main" id="{E3374CBA-736D-2D45-8316-08D172CDE07A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37">
              <a:extLst>
                <a:ext uri="{FF2B5EF4-FFF2-40B4-BE49-F238E27FC236}">
                  <a16:creationId xmlns:a16="http://schemas.microsoft.com/office/drawing/2014/main" id="{030196F5-769D-7F40-8788-515A42307D3F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5" name="Group 110">
            <a:extLst>
              <a:ext uri="{FF2B5EF4-FFF2-40B4-BE49-F238E27FC236}">
                <a16:creationId xmlns:a16="http://schemas.microsoft.com/office/drawing/2014/main" id="{848AFF72-822E-1146-B8FD-30D938A0F9FA}"/>
              </a:ext>
            </a:extLst>
          </p:cNvPr>
          <p:cNvGrpSpPr/>
          <p:nvPr/>
        </p:nvGrpSpPr>
        <p:grpSpPr>
          <a:xfrm>
            <a:off x="11188436" y="1864081"/>
            <a:ext cx="272459" cy="301068"/>
            <a:chOff x="4960902" y="-177797"/>
            <a:chExt cx="2920830" cy="3227535"/>
          </a:xfrm>
          <a:solidFill>
            <a:schemeClr val="bg1"/>
          </a:solidFill>
        </p:grpSpPr>
        <p:sp>
          <p:nvSpPr>
            <p:cNvPr id="56" name="Freeform 111">
              <a:extLst>
                <a:ext uri="{FF2B5EF4-FFF2-40B4-BE49-F238E27FC236}">
                  <a16:creationId xmlns:a16="http://schemas.microsoft.com/office/drawing/2014/main" id="{364674CE-6D69-4E42-8955-80EB38C9A15D}"/>
                </a:ext>
              </a:extLst>
            </p:cNvPr>
            <p:cNvSpPr/>
            <p:nvPr/>
          </p:nvSpPr>
          <p:spPr>
            <a:xfrm>
              <a:off x="4960902" y="-177797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Oval 37">
              <a:extLst>
                <a:ext uri="{FF2B5EF4-FFF2-40B4-BE49-F238E27FC236}">
                  <a16:creationId xmlns:a16="http://schemas.microsoft.com/office/drawing/2014/main" id="{132B0143-C8DE-1C46-8A43-CED9CD97A4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8" name="Block Arc 41">
            <a:extLst>
              <a:ext uri="{FF2B5EF4-FFF2-40B4-BE49-F238E27FC236}">
                <a16:creationId xmlns:a16="http://schemas.microsoft.com/office/drawing/2014/main" id="{05BBC8F4-C1B7-D74E-AF40-2D5AE676315A}"/>
              </a:ext>
            </a:extLst>
          </p:cNvPr>
          <p:cNvSpPr/>
          <p:nvPr/>
        </p:nvSpPr>
        <p:spPr>
          <a:xfrm>
            <a:off x="10993637" y="1677020"/>
            <a:ext cx="650211" cy="658449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Block Arc 41">
            <a:extLst>
              <a:ext uri="{FF2B5EF4-FFF2-40B4-BE49-F238E27FC236}">
                <a16:creationId xmlns:a16="http://schemas.microsoft.com/office/drawing/2014/main" id="{F67E58EF-ADDD-B744-9490-28A2DF088FF8}"/>
              </a:ext>
            </a:extLst>
          </p:cNvPr>
          <p:cNvSpPr/>
          <p:nvPr/>
        </p:nvSpPr>
        <p:spPr>
          <a:xfrm>
            <a:off x="1392746" y="1782764"/>
            <a:ext cx="650211" cy="658449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Freeform: Shape 76">
            <a:extLst>
              <a:ext uri="{FF2B5EF4-FFF2-40B4-BE49-F238E27FC236}">
                <a16:creationId xmlns:a16="http://schemas.microsoft.com/office/drawing/2014/main" id="{60DD7BB7-6B2F-4A42-84AD-70D3B744FEA1}"/>
              </a:ext>
            </a:extLst>
          </p:cNvPr>
          <p:cNvSpPr/>
          <p:nvPr/>
        </p:nvSpPr>
        <p:spPr>
          <a:xfrm>
            <a:off x="5446533" y="1748421"/>
            <a:ext cx="254505" cy="691823"/>
          </a:xfrm>
          <a:custGeom>
            <a:avLst/>
            <a:gdLst>
              <a:gd name="connsiteX0" fmla="*/ 381074 w 1175334"/>
              <a:gd name="connsiteY0" fmla="*/ 2219685 h 3194916"/>
              <a:gd name="connsiteX1" fmla="*/ 314582 w 1175334"/>
              <a:gd name="connsiteY1" fmla="*/ 2280799 h 3194916"/>
              <a:gd name="connsiteX2" fmla="*/ 281872 w 1175334"/>
              <a:gd name="connsiteY2" fmla="*/ 2668135 h 3194916"/>
              <a:gd name="connsiteX3" fmla="*/ 147595 w 1175334"/>
              <a:gd name="connsiteY3" fmla="*/ 2668135 h 3194916"/>
              <a:gd name="connsiteX4" fmla="*/ 154481 w 1175334"/>
              <a:gd name="connsiteY4" fmla="*/ 2669856 h 3194916"/>
              <a:gd name="connsiteX5" fmla="*/ 175139 w 1175334"/>
              <a:gd name="connsiteY5" fmla="*/ 2649200 h 3194916"/>
              <a:gd name="connsiteX6" fmla="*/ 154481 w 1175334"/>
              <a:gd name="connsiteY6" fmla="*/ 2628542 h 3194916"/>
              <a:gd name="connsiteX7" fmla="*/ 132103 w 1175334"/>
              <a:gd name="connsiteY7" fmla="*/ 2650920 h 3194916"/>
              <a:gd name="connsiteX8" fmla="*/ 295644 w 1175334"/>
              <a:gd name="connsiteY8" fmla="*/ 2692236 h 3194916"/>
              <a:gd name="connsiteX9" fmla="*/ 336960 w 1175334"/>
              <a:gd name="connsiteY9" fmla="*/ 2325556 h 3194916"/>
              <a:gd name="connsiteX10" fmla="*/ 424758 w 1175334"/>
              <a:gd name="connsiteY10" fmla="*/ 2249812 h 3194916"/>
              <a:gd name="connsiteX11" fmla="*/ 417872 w 1175334"/>
              <a:gd name="connsiteY11" fmla="*/ 2248089 h 3194916"/>
              <a:gd name="connsiteX12" fmla="*/ 397214 w 1175334"/>
              <a:gd name="connsiteY12" fmla="*/ 2268747 h 3194916"/>
              <a:gd name="connsiteX13" fmla="*/ 417872 w 1175334"/>
              <a:gd name="connsiteY13" fmla="*/ 2289405 h 3194916"/>
              <a:gd name="connsiteX14" fmla="*/ 438530 w 1175334"/>
              <a:gd name="connsiteY14" fmla="*/ 2267027 h 3194916"/>
              <a:gd name="connsiteX15" fmla="*/ 381074 w 1175334"/>
              <a:gd name="connsiteY15" fmla="*/ 2219685 h 3194916"/>
              <a:gd name="connsiteX16" fmla="*/ 792297 w 1175334"/>
              <a:gd name="connsiteY16" fmla="*/ 2216458 h 3194916"/>
              <a:gd name="connsiteX17" fmla="*/ 734628 w 1175334"/>
              <a:gd name="connsiteY17" fmla="*/ 2263585 h 3194916"/>
              <a:gd name="connsiteX18" fmla="*/ 755286 w 1175334"/>
              <a:gd name="connsiteY18" fmla="*/ 2285964 h 3194916"/>
              <a:gd name="connsiteX19" fmla="*/ 775944 w 1175334"/>
              <a:gd name="connsiteY19" fmla="*/ 2265306 h 3194916"/>
              <a:gd name="connsiteX20" fmla="*/ 755286 w 1175334"/>
              <a:gd name="connsiteY20" fmla="*/ 2244648 h 3194916"/>
              <a:gd name="connsiteX21" fmla="*/ 748400 w 1175334"/>
              <a:gd name="connsiteY21" fmla="*/ 2246370 h 3194916"/>
              <a:gd name="connsiteX22" fmla="*/ 836195 w 1175334"/>
              <a:gd name="connsiteY22" fmla="*/ 2322114 h 3194916"/>
              <a:gd name="connsiteX23" fmla="*/ 877511 w 1175334"/>
              <a:gd name="connsiteY23" fmla="*/ 2688795 h 3194916"/>
              <a:gd name="connsiteX24" fmla="*/ 1041055 w 1175334"/>
              <a:gd name="connsiteY24" fmla="*/ 2647479 h 3194916"/>
              <a:gd name="connsiteX25" fmla="*/ 1018674 w 1175334"/>
              <a:gd name="connsiteY25" fmla="*/ 2626821 h 3194916"/>
              <a:gd name="connsiteX26" fmla="*/ 998016 w 1175334"/>
              <a:gd name="connsiteY26" fmla="*/ 2647479 h 3194916"/>
              <a:gd name="connsiteX27" fmla="*/ 1018674 w 1175334"/>
              <a:gd name="connsiteY27" fmla="*/ 2668137 h 3194916"/>
              <a:gd name="connsiteX28" fmla="*/ 1025560 w 1175334"/>
              <a:gd name="connsiteY28" fmla="*/ 2666415 h 3194916"/>
              <a:gd name="connsiteX29" fmla="*/ 891283 w 1175334"/>
              <a:gd name="connsiteY29" fmla="*/ 2666415 h 3194916"/>
              <a:gd name="connsiteX30" fmla="*/ 860296 w 1175334"/>
              <a:gd name="connsiteY30" fmla="*/ 2279078 h 3194916"/>
              <a:gd name="connsiteX31" fmla="*/ 792297 w 1175334"/>
              <a:gd name="connsiteY31" fmla="*/ 2216458 h 3194916"/>
              <a:gd name="connsiteX32" fmla="*/ 527616 w 1175334"/>
              <a:gd name="connsiteY32" fmla="*/ 241 h 3194916"/>
              <a:gd name="connsiteX33" fmla="*/ 538376 w 1175334"/>
              <a:gd name="connsiteY33" fmla="*/ 6696 h 3194916"/>
              <a:gd name="connsiteX34" fmla="*/ 559034 w 1175334"/>
              <a:gd name="connsiteY34" fmla="*/ 6696 h 3194916"/>
              <a:gd name="connsiteX35" fmla="*/ 577970 w 1175334"/>
              <a:gd name="connsiteY35" fmla="*/ 6696 h 3194916"/>
              <a:gd name="connsiteX36" fmla="*/ 596907 w 1175334"/>
              <a:gd name="connsiteY36" fmla="*/ 6696 h 3194916"/>
              <a:gd name="connsiteX37" fmla="*/ 615843 w 1175334"/>
              <a:gd name="connsiteY37" fmla="*/ 6696 h 3194916"/>
              <a:gd name="connsiteX38" fmla="*/ 634780 w 1175334"/>
              <a:gd name="connsiteY38" fmla="*/ 6696 h 3194916"/>
              <a:gd name="connsiteX39" fmla="*/ 651995 w 1175334"/>
              <a:gd name="connsiteY39" fmla="*/ 66949 h 3194916"/>
              <a:gd name="connsiteX40" fmla="*/ 689868 w 1175334"/>
              <a:gd name="connsiteY40" fmla="*/ 60063 h 3194916"/>
              <a:gd name="connsiteX41" fmla="*/ 708804 w 1175334"/>
              <a:gd name="connsiteY41" fmla="*/ 97936 h 3194916"/>
              <a:gd name="connsiteX42" fmla="*/ 755285 w 1175334"/>
              <a:gd name="connsiteY42" fmla="*/ 96214 h 3194916"/>
              <a:gd name="connsiteX43" fmla="*/ 765614 w 1175334"/>
              <a:gd name="connsiteY43" fmla="*/ 166796 h 3194916"/>
              <a:gd name="connsiteX44" fmla="*/ 744956 w 1175334"/>
              <a:gd name="connsiteY44" fmla="*/ 168517 h 3194916"/>
              <a:gd name="connsiteX45" fmla="*/ 681260 w 1175334"/>
              <a:gd name="connsiteY45" fmla="*/ 182289 h 3194916"/>
              <a:gd name="connsiteX46" fmla="*/ 684703 w 1175334"/>
              <a:gd name="connsiteY46" fmla="*/ 194340 h 3194916"/>
              <a:gd name="connsiteX47" fmla="*/ 672653 w 1175334"/>
              <a:gd name="connsiteY47" fmla="*/ 202947 h 3194916"/>
              <a:gd name="connsiteX48" fmla="*/ 676096 w 1175334"/>
              <a:gd name="connsiteY48" fmla="*/ 282136 h 3194916"/>
              <a:gd name="connsiteX49" fmla="*/ 727741 w 1175334"/>
              <a:gd name="connsiteY49" fmla="*/ 280415 h 3194916"/>
              <a:gd name="connsiteX50" fmla="*/ 782829 w 1175334"/>
              <a:gd name="connsiteY50" fmla="*/ 225327 h 3194916"/>
              <a:gd name="connsiteX51" fmla="*/ 843081 w 1175334"/>
              <a:gd name="connsiteY51" fmla="*/ 294187 h 3194916"/>
              <a:gd name="connsiteX52" fmla="*/ 786272 w 1175334"/>
              <a:gd name="connsiteY52" fmla="*/ 366490 h 3194916"/>
              <a:gd name="connsiteX53" fmla="*/ 731184 w 1175334"/>
              <a:gd name="connsiteY53" fmla="*/ 321731 h 3194916"/>
              <a:gd name="connsiteX54" fmla="*/ 679539 w 1175334"/>
              <a:gd name="connsiteY54" fmla="*/ 323452 h 3194916"/>
              <a:gd name="connsiteX55" fmla="*/ 684703 w 1175334"/>
              <a:gd name="connsiteY55" fmla="*/ 450843 h 3194916"/>
              <a:gd name="connsiteX56" fmla="*/ 732905 w 1175334"/>
              <a:gd name="connsiteY56" fmla="*/ 449122 h 3194916"/>
              <a:gd name="connsiteX57" fmla="*/ 787993 w 1175334"/>
              <a:gd name="connsiteY57" fmla="*/ 394034 h 3194916"/>
              <a:gd name="connsiteX58" fmla="*/ 848246 w 1175334"/>
              <a:gd name="connsiteY58" fmla="*/ 462894 h 3194916"/>
              <a:gd name="connsiteX59" fmla="*/ 791436 w 1175334"/>
              <a:gd name="connsiteY59" fmla="*/ 535197 h 3194916"/>
              <a:gd name="connsiteX60" fmla="*/ 736348 w 1175334"/>
              <a:gd name="connsiteY60" fmla="*/ 490438 h 3194916"/>
              <a:gd name="connsiteX61" fmla="*/ 688146 w 1175334"/>
              <a:gd name="connsiteY61" fmla="*/ 495604 h 3194916"/>
              <a:gd name="connsiteX62" fmla="*/ 691589 w 1175334"/>
              <a:gd name="connsiteY62" fmla="*/ 579956 h 3194916"/>
              <a:gd name="connsiteX63" fmla="*/ 670931 w 1175334"/>
              <a:gd name="connsiteY63" fmla="*/ 579956 h 3194916"/>
              <a:gd name="connsiteX64" fmla="*/ 695032 w 1175334"/>
              <a:gd name="connsiteY64" fmla="*/ 1296100 h 3194916"/>
              <a:gd name="connsiteX65" fmla="*/ 696754 w 1175334"/>
              <a:gd name="connsiteY65" fmla="*/ 1296100 h 3194916"/>
              <a:gd name="connsiteX66" fmla="*/ 1073762 w 1175334"/>
              <a:gd name="connsiteY66" fmla="*/ 1659338 h 3194916"/>
              <a:gd name="connsiteX67" fmla="*/ 1078927 w 1175334"/>
              <a:gd name="connsiteY67" fmla="*/ 1991586 h 3194916"/>
              <a:gd name="connsiteX68" fmla="*/ 961865 w 1175334"/>
              <a:gd name="connsiteY68" fmla="*/ 2223990 h 3194916"/>
              <a:gd name="connsiteX69" fmla="*/ 1144344 w 1175334"/>
              <a:gd name="connsiteY69" fmla="*/ 2375482 h 3194916"/>
              <a:gd name="connsiteX70" fmla="*/ 1159837 w 1175334"/>
              <a:gd name="connsiteY70" fmla="*/ 2545909 h 3194916"/>
              <a:gd name="connsiteX71" fmla="*/ 586578 w 1175334"/>
              <a:gd name="connsiteY71" fmla="*/ 3194916 h 3194916"/>
              <a:gd name="connsiteX72" fmla="*/ 16761 w 1175334"/>
              <a:gd name="connsiteY72" fmla="*/ 2549352 h 3194916"/>
              <a:gd name="connsiteX73" fmla="*/ 32255 w 1175334"/>
              <a:gd name="connsiteY73" fmla="*/ 2378925 h 3194916"/>
              <a:gd name="connsiteX74" fmla="*/ 214734 w 1175334"/>
              <a:gd name="connsiteY74" fmla="*/ 2227433 h 3194916"/>
              <a:gd name="connsiteX75" fmla="*/ 97672 w 1175334"/>
              <a:gd name="connsiteY75" fmla="*/ 1995029 h 3194916"/>
              <a:gd name="connsiteX76" fmla="*/ 102836 w 1175334"/>
              <a:gd name="connsiteY76" fmla="*/ 1662779 h 3194916"/>
              <a:gd name="connsiteX77" fmla="*/ 476402 w 1175334"/>
              <a:gd name="connsiteY77" fmla="*/ 1297823 h 3194916"/>
              <a:gd name="connsiteX78" fmla="*/ 490174 w 1175334"/>
              <a:gd name="connsiteY78" fmla="*/ 648816 h 3194916"/>
              <a:gd name="connsiteX79" fmla="*/ 493617 w 1175334"/>
              <a:gd name="connsiteY79" fmla="*/ 581679 h 3194916"/>
              <a:gd name="connsiteX80" fmla="*/ 472959 w 1175334"/>
              <a:gd name="connsiteY80" fmla="*/ 581679 h 3194916"/>
              <a:gd name="connsiteX81" fmla="*/ 476402 w 1175334"/>
              <a:gd name="connsiteY81" fmla="*/ 497324 h 3194916"/>
              <a:gd name="connsiteX82" fmla="*/ 428200 w 1175334"/>
              <a:gd name="connsiteY82" fmla="*/ 493881 h 3194916"/>
              <a:gd name="connsiteX83" fmla="*/ 373112 w 1175334"/>
              <a:gd name="connsiteY83" fmla="*/ 538640 h 3194916"/>
              <a:gd name="connsiteX84" fmla="*/ 316302 w 1175334"/>
              <a:gd name="connsiteY84" fmla="*/ 466337 h 3194916"/>
              <a:gd name="connsiteX85" fmla="*/ 374833 w 1175334"/>
              <a:gd name="connsiteY85" fmla="*/ 395757 h 3194916"/>
              <a:gd name="connsiteX86" fmla="*/ 429921 w 1175334"/>
              <a:gd name="connsiteY86" fmla="*/ 450843 h 3194916"/>
              <a:gd name="connsiteX87" fmla="*/ 476402 w 1175334"/>
              <a:gd name="connsiteY87" fmla="*/ 456008 h 3194916"/>
              <a:gd name="connsiteX88" fmla="*/ 481566 w 1175334"/>
              <a:gd name="connsiteY88" fmla="*/ 326897 h 3194916"/>
              <a:gd name="connsiteX89" fmla="*/ 429921 w 1175334"/>
              <a:gd name="connsiteY89" fmla="*/ 325174 h 3194916"/>
              <a:gd name="connsiteX90" fmla="*/ 374833 w 1175334"/>
              <a:gd name="connsiteY90" fmla="*/ 369933 h 3194916"/>
              <a:gd name="connsiteX91" fmla="*/ 318024 w 1175334"/>
              <a:gd name="connsiteY91" fmla="*/ 297630 h 3194916"/>
              <a:gd name="connsiteX92" fmla="*/ 376555 w 1175334"/>
              <a:gd name="connsiteY92" fmla="*/ 227048 h 3194916"/>
              <a:gd name="connsiteX93" fmla="*/ 431643 w 1175334"/>
              <a:gd name="connsiteY93" fmla="*/ 282136 h 3194916"/>
              <a:gd name="connsiteX94" fmla="*/ 483288 w 1175334"/>
              <a:gd name="connsiteY94" fmla="*/ 282136 h 3194916"/>
              <a:gd name="connsiteX95" fmla="*/ 486731 w 1175334"/>
              <a:gd name="connsiteY95" fmla="*/ 202947 h 3194916"/>
              <a:gd name="connsiteX96" fmla="*/ 469516 w 1175334"/>
              <a:gd name="connsiteY96" fmla="*/ 192618 h 3194916"/>
              <a:gd name="connsiteX97" fmla="*/ 472959 w 1175334"/>
              <a:gd name="connsiteY97" fmla="*/ 178846 h 3194916"/>
              <a:gd name="connsiteX98" fmla="*/ 410985 w 1175334"/>
              <a:gd name="connsiteY98" fmla="*/ 166796 h 3194916"/>
              <a:gd name="connsiteX99" fmla="*/ 392048 w 1175334"/>
              <a:gd name="connsiteY99" fmla="*/ 165074 h 3194916"/>
              <a:gd name="connsiteX100" fmla="*/ 400656 w 1175334"/>
              <a:gd name="connsiteY100" fmla="*/ 94493 h 3194916"/>
              <a:gd name="connsiteX101" fmla="*/ 443693 w 1175334"/>
              <a:gd name="connsiteY101" fmla="*/ 94493 h 3194916"/>
              <a:gd name="connsiteX102" fmla="*/ 460908 w 1175334"/>
              <a:gd name="connsiteY102" fmla="*/ 56620 h 3194916"/>
              <a:gd name="connsiteX103" fmla="*/ 502224 w 1175334"/>
              <a:gd name="connsiteY103" fmla="*/ 65227 h 3194916"/>
              <a:gd name="connsiteX104" fmla="*/ 519439 w 1175334"/>
              <a:gd name="connsiteY104" fmla="*/ 6696 h 3194916"/>
              <a:gd name="connsiteX105" fmla="*/ 527616 w 1175334"/>
              <a:gd name="connsiteY105" fmla="*/ 241 h 319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75334" h="3194916">
                <a:moveTo>
                  <a:pt x="381074" y="2219685"/>
                </a:moveTo>
                <a:cubicBezTo>
                  <a:pt x="351594" y="2219685"/>
                  <a:pt x="320607" y="2237761"/>
                  <a:pt x="314582" y="2280799"/>
                </a:cubicBezTo>
                <a:cubicBezTo>
                  <a:pt x="300810" y="2372037"/>
                  <a:pt x="311139" y="2585503"/>
                  <a:pt x="281872" y="2668135"/>
                </a:cubicBezTo>
                <a:cubicBezTo>
                  <a:pt x="254328" y="2742159"/>
                  <a:pt x="163090" y="2731832"/>
                  <a:pt x="147595" y="2668135"/>
                </a:cubicBezTo>
                <a:cubicBezTo>
                  <a:pt x="149318" y="2669856"/>
                  <a:pt x="152761" y="2669856"/>
                  <a:pt x="154481" y="2669856"/>
                </a:cubicBezTo>
                <a:cubicBezTo>
                  <a:pt x="164810" y="2669856"/>
                  <a:pt x="175139" y="2659529"/>
                  <a:pt x="175139" y="2649200"/>
                </a:cubicBezTo>
                <a:cubicBezTo>
                  <a:pt x="175139" y="2638869"/>
                  <a:pt x="166533" y="2628542"/>
                  <a:pt x="154481" y="2628542"/>
                </a:cubicBezTo>
                <a:cubicBezTo>
                  <a:pt x="142432" y="2628542"/>
                  <a:pt x="132103" y="2638869"/>
                  <a:pt x="132103" y="2650920"/>
                </a:cubicBezTo>
                <a:cubicBezTo>
                  <a:pt x="132103" y="2738718"/>
                  <a:pt x="250885" y="2762819"/>
                  <a:pt x="295644" y="2692236"/>
                </a:cubicBezTo>
                <a:cubicBezTo>
                  <a:pt x="343846" y="2618211"/>
                  <a:pt x="336960" y="2416796"/>
                  <a:pt x="336960" y="2325556"/>
                </a:cubicBezTo>
                <a:cubicBezTo>
                  <a:pt x="336960" y="2215382"/>
                  <a:pt x="405820" y="2211939"/>
                  <a:pt x="424758" y="2249812"/>
                </a:cubicBezTo>
                <a:cubicBezTo>
                  <a:pt x="421315" y="2248089"/>
                  <a:pt x="419592" y="2248089"/>
                  <a:pt x="417872" y="2248089"/>
                </a:cubicBezTo>
                <a:cubicBezTo>
                  <a:pt x="405820" y="2248089"/>
                  <a:pt x="397214" y="2256696"/>
                  <a:pt x="397214" y="2268747"/>
                </a:cubicBezTo>
                <a:cubicBezTo>
                  <a:pt x="397214" y="2280799"/>
                  <a:pt x="405820" y="2289405"/>
                  <a:pt x="417872" y="2289405"/>
                </a:cubicBezTo>
                <a:cubicBezTo>
                  <a:pt x="429921" y="2289405"/>
                  <a:pt x="438530" y="2280799"/>
                  <a:pt x="438530" y="2267027"/>
                </a:cubicBezTo>
                <a:cubicBezTo>
                  <a:pt x="438530" y="2237760"/>
                  <a:pt x="410555" y="2219684"/>
                  <a:pt x="381074" y="2219685"/>
                </a:cubicBezTo>
                <a:close/>
                <a:moveTo>
                  <a:pt x="792297" y="2216458"/>
                </a:moveTo>
                <a:cubicBezTo>
                  <a:pt x="762602" y="2216243"/>
                  <a:pt x="734628" y="2234319"/>
                  <a:pt x="734628" y="2263585"/>
                </a:cubicBezTo>
                <a:cubicBezTo>
                  <a:pt x="734628" y="2277355"/>
                  <a:pt x="743234" y="2285964"/>
                  <a:pt x="755286" y="2285964"/>
                </a:cubicBezTo>
                <a:cubicBezTo>
                  <a:pt x="767335" y="2285964"/>
                  <a:pt x="775944" y="2277355"/>
                  <a:pt x="775944" y="2265306"/>
                </a:cubicBezTo>
                <a:cubicBezTo>
                  <a:pt x="775944" y="2253254"/>
                  <a:pt x="767335" y="2244648"/>
                  <a:pt x="755286" y="2244648"/>
                </a:cubicBezTo>
                <a:cubicBezTo>
                  <a:pt x="753563" y="2244648"/>
                  <a:pt x="751843" y="2244648"/>
                  <a:pt x="748400" y="2246370"/>
                </a:cubicBezTo>
                <a:cubicBezTo>
                  <a:pt x="767335" y="2208495"/>
                  <a:pt x="836195" y="2211940"/>
                  <a:pt x="836195" y="2322114"/>
                </a:cubicBezTo>
                <a:cubicBezTo>
                  <a:pt x="836195" y="2413355"/>
                  <a:pt x="829309" y="2614770"/>
                  <a:pt x="877511" y="2688795"/>
                </a:cubicBezTo>
                <a:cubicBezTo>
                  <a:pt x="922270" y="2759376"/>
                  <a:pt x="1041055" y="2735276"/>
                  <a:pt x="1041055" y="2647479"/>
                </a:cubicBezTo>
                <a:cubicBezTo>
                  <a:pt x="1041055" y="2638871"/>
                  <a:pt x="1030726" y="2626821"/>
                  <a:pt x="1018674" y="2626821"/>
                </a:cubicBezTo>
                <a:cubicBezTo>
                  <a:pt x="1006625" y="2626821"/>
                  <a:pt x="998016" y="2637150"/>
                  <a:pt x="998016" y="2647479"/>
                </a:cubicBezTo>
                <a:cubicBezTo>
                  <a:pt x="998016" y="2657808"/>
                  <a:pt x="1008345" y="2668137"/>
                  <a:pt x="1018674" y="2668137"/>
                </a:cubicBezTo>
                <a:cubicBezTo>
                  <a:pt x="1020397" y="2668137"/>
                  <a:pt x="1023840" y="2668137"/>
                  <a:pt x="1025560" y="2666415"/>
                </a:cubicBezTo>
                <a:cubicBezTo>
                  <a:pt x="1010068" y="2730111"/>
                  <a:pt x="918827" y="2740440"/>
                  <a:pt x="891283" y="2666415"/>
                </a:cubicBezTo>
                <a:cubicBezTo>
                  <a:pt x="862019" y="2583783"/>
                  <a:pt x="872348" y="2370318"/>
                  <a:pt x="860296" y="2279078"/>
                </a:cubicBezTo>
                <a:cubicBezTo>
                  <a:pt x="853410" y="2235180"/>
                  <a:pt x="821993" y="2216674"/>
                  <a:pt x="792297" y="2216458"/>
                </a:cubicBezTo>
                <a:close/>
                <a:moveTo>
                  <a:pt x="527616" y="241"/>
                </a:moveTo>
                <a:cubicBezTo>
                  <a:pt x="531920" y="-620"/>
                  <a:pt x="536655" y="671"/>
                  <a:pt x="538376" y="6696"/>
                </a:cubicBezTo>
                <a:cubicBezTo>
                  <a:pt x="538376" y="6696"/>
                  <a:pt x="548705" y="-5354"/>
                  <a:pt x="559034" y="6696"/>
                </a:cubicBezTo>
                <a:cubicBezTo>
                  <a:pt x="559034" y="6696"/>
                  <a:pt x="569363" y="-5354"/>
                  <a:pt x="577970" y="6696"/>
                </a:cubicBezTo>
                <a:cubicBezTo>
                  <a:pt x="577970" y="6696"/>
                  <a:pt x="590021" y="-3633"/>
                  <a:pt x="596907" y="6696"/>
                </a:cubicBezTo>
                <a:cubicBezTo>
                  <a:pt x="596907" y="6696"/>
                  <a:pt x="605514" y="-1911"/>
                  <a:pt x="615843" y="6696"/>
                </a:cubicBezTo>
                <a:cubicBezTo>
                  <a:pt x="615843" y="6696"/>
                  <a:pt x="624451" y="-3633"/>
                  <a:pt x="634780" y="6696"/>
                </a:cubicBezTo>
                <a:lnTo>
                  <a:pt x="651995" y="66949"/>
                </a:lnTo>
                <a:lnTo>
                  <a:pt x="689868" y="60063"/>
                </a:lnTo>
                <a:lnTo>
                  <a:pt x="708804" y="97936"/>
                </a:lnTo>
                <a:lnTo>
                  <a:pt x="755285" y="96214"/>
                </a:lnTo>
                <a:lnTo>
                  <a:pt x="765614" y="166796"/>
                </a:lnTo>
                <a:lnTo>
                  <a:pt x="744956" y="168517"/>
                </a:lnTo>
                <a:cubicBezTo>
                  <a:pt x="744956" y="168517"/>
                  <a:pt x="724298" y="185732"/>
                  <a:pt x="681260" y="182289"/>
                </a:cubicBezTo>
                <a:lnTo>
                  <a:pt x="684703" y="194340"/>
                </a:lnTo>
                <a:lnTo>
                  <a:pt x="672653" y="202947"/>
                </a:lnTo>
                <a:lnTo>
                  <a:pt x="676096" y="282136"/>
                </a:lnTo>
                <a:lnTo>
                  <a:pt x="727741" y="280415"/>
                </a:lnTo>
                <a:cubicBezTo>
                  <a:pt x="732905" y="249428"/>
                  <a:pt x="755285" y="225327"/>
                  <a:pt x="782829" y="225327"/>
                </a:cubicBezTo>
                <a:cubicBezTo>
                  <a:pt x="815537" y="223605"/>
                  <a:pt x="843081" y="254592"/>
                  <a:pt x="843081" y="294187"/>
                </a:cubicBezTo>
                <a:cubicBezTo>
                  <a:pt x="843081" y="333781"/>
                  <a:pt x="818980" y="366490"/>
                  <a:pt x="786272" y="366490"/>
                </a:cubicBezTo>
                <a:cubicBezTo>
                  <a:pt x="762171" y="366490"/>
                  <a:pt x="739791" y="349275"/>
                  <a:pt x="731184" y="321731"/>
                </a:cubicBezTo>
                <a:lnTo>
                  <a:pt x="679539" y="323452"/>
                </a:lnTo>
                <a:lnTo>
                  <a:pt x="684703" y="450843"/>
                </a:lnTo>
                <a:lnTo>
                  <a:pt x="732905" y="449122"/>
                </a:lnTo>
                <a:cubicBezTo>
                  <a:pt x="738070" y="418135"/>
                  <a:pt x="760449" y="394034"/>
                  <a:pt x="787993" y="394034"/>
                </a:cubicBezTo>
                <a:cubicBezTo>
                  <a:pt x="820702" y="392312"/>
                  <a:pt x="846524" y="423301"/>
                  <a:pt x="848246" y="462894"/>
                </a:cubicBezTo>
                <a:cubicBezTo>
                  <a:pt x="848246" y="502488"/>
                  <a:pt x="824145" y="535197"/>
                  <a:pt x="791436" y="535197"/>
                </a:cubicBezTo>
                <a:cubicBezTo>
                  <a:pt x="767335" y="535197"/>
                  <a:pt x="744956" y="517982"/>
                  <a:pt x="736348" y="490438"/>
                </a:cubicBezTo>
                <a:lnTo>
                  <a:pt x="688146" y="495604"/>
                </a:lnTo>
                <a:lnTo>
                  <a:pt x="691589" y="579956"/>
                </a:lnTo>
                <a:lnTo>
                  <a:pt x="670931" y="579956"/>
                </a:lnTo>
                <a:lnTo>
                  <a:pt x="695032" y="1296100"/>
                </a:lnTo>
                <a:lnTo>
                  <a:pt x="696754" y="1296100"/>
                </a:lnTo>
                <a:cubicBezTo>
                  <a:pt x="763892" y="1285771"/>
                  <a:pt x="1118521" y="1325367"/>
                  <a:pt x="1073762" y="1659338"/>
                </a:cubicBezTo>
                <a:cubicBezTo>
                  <a:pt x="1065155" y="1728198"/>
                  <a:pt x="1010067" y="1883133"/>
                  <a:pt x="1078927" y="1991586"/>
                </a:cubicBezTo>
                <a:cubicBezTo>
                  <a:pt x="1078927" y="1991586"/>
                  <a:pt x="932599" y="1893462"/>
                  <a:pt x="961865" y="2223990"/>
                </a:cubicBezTo>
                <a:cubicBezTo>
                  <a:pt x="984244" y="2458112"/>
                  <a:pt x="1135736" y="2430570"/>
                  <a:pt x="1144344" y="2375482"/>
                </a:cubicBezTo>
                <a:cubicBezTo>
                  <a:pt x="1144344" y="2375482"/>
                  <a:pt x="1132293" y="2434013"/>
                  <a:pt x="1159837" y="2545909"/>
                </a:cubicBezTo>
                <a:cubicBezTo>
                  <a:pt x="1185660" y="2657808"/>
                  <a:pt x="1256241" y="3194916"/>
                  <a:pt x="586578" y="3194916"/>
                </a:cubicBezTo>
                <a:cubicBezTo>
                  <a:pt x="-83086" y="3194916"/>
                  <a:pt x="-10783" y="2661251"/>
                  <a:pt x="16761" y="2549352"/>
                </a:cubicBezTo>
                <a:cubicBezTo>
                  <a:pt x="44305" y="2435733"/>
                  <a:pt x="32255" y="2378925"/>
                  <a:pt x="32255" y="2378925"/>
                </a:cubicBezTo>
                <a:cubicBezTo>
                  <a:pt x="42584" y="2434013"/>
                  <a:pt x="194076" y="2461557"/>
                  <a:pt x="214734" y="2227433"/>
                </a:cubicBezTo>
                <a:cubicBezTo>
                  <a:pt x="243999" y="1896905"/>
                  <a:pt x="97672" y="1995029"/>
                  <a:pt x="97672" y="1995029"/>
                </a:cubicBezTo>
                <a:cubicBezTo>
                  <a:pt x="166532" y="1884853"/>
                  <a:pt x="111444" y="1731639"/>
                  <a:pt x="102836" y="1662779"/>
                </a:cubicBezTo>
                <a:cubicBezTo>
                  <a:pt x="58077" y="1332253"/>
                  <a:pt x="400656" y="1290937"/>
                  <a:pt x="476402" y="1297823"/>
                </a:cubicBezTo>
                <a:lnTo>
                  <a:pt x="490174" y="648816"/>
                </a:lnTo>
                <a:lnTo>
                  <a:pt x="493617" y="581679"/>
                </a:lnTo>
                <a:lnTo>
                  <a:pt x="472959" y="581679"/>
                </a:lnTo>
                <a:lnTo>
                  <a:pt x="476402" y="497324"/>
                </a:lnTo>
                <a:lnTo>
                  <a:pt x="428200" y="493881"/>
                </a:lnTo>
                <a:cubicBezTo>
                  <a:pt x="419592" y="521425"/>
                  <a:pt x="398934" y="538640"/>
                  <a:pt x="373112" y="538640"/>
                </a:cubicBezTo>
                <a:cubicBezTo>
                  <a:pt x="340403" y="536918"/>
                  <a:pt x="316302" y="505933"/>
                  <a:pt x="316302" y="466337"/>
                </a:cubicBezTo>
                <a:cubicBezTo>
                  <a:pt x="316302" y="426742"/>
                  <a:pt x="342125" y="395757"/>
                  <a:pt x="374833" y="395757"/>
                </a:cubicBezTo>
                <a:cubicBezTo>
                  <a:pt x="402377" y="397477"/>
                  <a:pt x="424757" y="419856"/>
                  <a:pt x="429921" y="450843"/>
                </a:cubicBezTo>
                <a:lnTo>
                  <a:pt x="476402" y="456008"/>
                </a:lnTo>
                <a:lnTo>
                  <a:pt x="481566" y="326897"/>
                </a:lnTo>
                <a:lnTo>
                  <a:pt x="429921" y="325174"/>
                </a:lnTo>
                <a:cubicBezTo>
                  <a:pt x="421314" y="352718"/>
                  <a:pt x="400656" y="369933"/>
                  <a:pt x="374833" y="369933"/>
                </a:cubicBezTo>
                <a:cubicBezTo>
                  <a:pt x="343846" y="368211"/>
                  <a:pt x="318024" y="337226"/>
                  <a:pt x="318024" y="297630"/>
                </a:cubicBezTo>
                <a:cubicBezTo>
                  <a:pt x="318024" y="258037"/>
                  <a:pt x="343846" y="227048"/>
                  <a:pt x="376555" y="227048"/>
                </a:cubicBezTo>
                <a:cubicBezTo>
                  <a:pt x="404099" y="228770"/>
                  <a:pt x="426478" y="251149"/>
                  <a:pt x="431643" y="282136"/>
                </a:cubicBezTo>
                <a:lnTo>
                  <a:pt x="483288" y="282136"/>
                </a:lnTo>
                <a:lnTo>
                  <a:pt x="486731" y="202947"/>
                </a:lnTo>
                <a:cubicBezTo>
                  <a:pt x="478123" y="197783"/>
                  <a:pt x="469516" y="192618"/>
                  <a:pt x="469516" y="192618"/>
                </a:cubicBezTo>
                <a:lnTo>
                  <a:pt x="472959" y="178846"/>
                </a:lnTo>
                <a:cubicBezTo>
                  <a:pt x="429921" y="182289"/>
                  <a:pt x="410985" y="166796"/>
                  <a:pt x="410985" y="166796"/>
                </a:cubicBezTo>
                <a:lnTo>
                  <a:pt x="392048" y="165074"/>
                </a:lnTo>
                <a:lnTo>
                  <a:pt x="400656" y="94493"/>
                </a:lnTo>
                <a:lnTo>
                  <a:pt x="443693" y="94493"/>
                </a:lnTo>
                <a:lnTo>
                  <a:pt x="460908" y="56620"/>
                </a:lnTo>
                <a:lnTo>
                  <a:pt x="502224" y="65227"/>
                </a:lnTo>
                <a:lnTo>
                  <a:pt x="519439" y="6696"/>
                </a:lnTo>
                <a:cubicBezTo>
                  <a:pt x="519439" y="4114"/>
                  <a:pt x="523313" y="1102"/>
                  <a:pt x="527616" y="241"/>
                </a:cubicBezTo>
                <a:close/>
              </a:path>
            </a:pathLst>
          </a:custGeom>
          <a:solidFill>
            <a:schemeClr val="bg1"/>
          </a:solidFill>
          <a:ln w="3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52F2FE-0C23-0444-8BEB-0AFAA5CF647E}"/>
              </a:ext>
            </a:extLst>
          </p:cNvPr>
          <p:cNvGrpSpPr/>
          <p:nvPr/>
        </p:nvGrpSpPr>
        <p:grpSpPr>
          <a:xfrm>
            <a:off x="6095820" y="1703930"/>
            <a:ext cx="1705060" cy="1796015"/>
            <a:chOff x="1046128" y="2903197"/>
            <a:chExt cx="1705060" cy="179601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C1F636B-A135-3B4F-A5AA-8E96FD38279A}"/>
                </a:ext>
              </a:extLst>
            </p:cNvPr>
            <p:cNvSpPr/>
            <p:nvPr/>
          </p:nvSpPr>
          <p:spPr>
            <a:xfrm>
              <a:off x="1046128" y="3066128"/>
              <a:ext cx="1633084" cy="163308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2CA7AEC-147F-8744-B77A-55C18DA33B22}"/>
                </a:ext>
              </a:extLst>
            </p:cNvPr>
            <p:cNvSpPr/>
            <p:nvPr/>
          </p:nvSpPr>
          <p:spPr>
            <a:xfrm>
              <a:off x="1940213" y="2903197"/>
              <a:ext cx="810975" cy="81097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3530D79-D89B-EE43-A789-C21817A8AF38}"/>
              </a:ext>
            </a:extLst>
          </p:cNvPr>
          <p:cNvGrpSpPr/>
          <p:nvPr/>
        </p:nvGrpSpPr>
        <p:grpSpPr>
          <a:xfrm>
            <a:off x="5975616" y="2937790"/>
            <a:ext cx="1856581" cy="1711047"/>
            <a:chOff x="3003437" y="3357569"/>
            <a:chExt cx="1933303" cy="171104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39F6FBA-0A57-3B46-AC5F-93F309F1FD30}"/>
                </a:ext>
              </a:extLst>
            </p:cNvPr>
            <p:cNvSpPr txBox="1"/>
            <p:nvPr/>
          </p:nvSpPr>
          <p:spPr>
            <a:xfrm>
              <a:off x="3049887" y="3357569"/>
              <a:ext cx="1886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More Likely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85DBB22-B678-FD45-8AA3-1A7B8D8836BE}"/>
                </a:ext>
              </a:extLst>
            </p:cNvPr>
            <p:cNvSpPr txBox="1"/>
            <p:nvPr/>
          </p:nvSpPr>
          <p:spPr>
            <a:xfrm>
              <a:off x="3003437" y="4237619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6"/>
                  </a:solidFill>
                  <a:cs typeface="Arial" pitchFamily="34" charset="0"/>
                </a:rPr>
                <a:t>2000s Songs</a:t>
              </a:r>
              <a:endParaRPr lang="ko-KR" altLang="en-US" sz="2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ABA2E27-8582-2047-932E-1EBFCB1AB547}"/>
              </a:ext>
            </a:extLst>
          </p:cNvPr>
          <p:cNvSpPr txBox="1"/>
          <p:nvPr/>
        </p:nvSpPr>
        <p:spPr>
          <a:xfrm>
            <a:off x="6404640" y="2428245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  <a:cs typeface="Arial" pitchFamily="34" charset="0"/>
              </a:rPr>
              <a:t>11%</a:t>
            </a:r>
            <a:endParaRPr lang="ko-KR" altLang="en-US" sz="32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70" name="Rectangle 30">
            <a:extLst>
              <a:ext uri="{FF2B5EF4-FFF2-40B4-BE49-F238E27FC236}">
                <a16:creationId xmlns:a16="http://schemas.microsoft.com/office/drawing/2014/main" id="{4FFEF17B-3A7A-1549-BF66-B03FB2B42ED3}"/>
              </a:ext>
            </a:extLst>
          </p:cNvPr>
          <p:cNvSpPr/>
          <p:nvPr/>
        </p:nvSpPr>
        <p:spPr>
          <a:xfrm>
            <a:off x="7166387" y="187374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03F5137-18E3-DD46-BAB9-DA230CD9C50F}"/>
              </a:ext>
            </a:extLst>
          </p:cNvPr>
          <p:cNvCxnSpPr>
            <a:cxnSpLocks/>
          </p:cNvCxnSpPr>
          <p:nvPr/>
        </p:nvCxnSpPr>
        <p:spPr>
          <a:xfrm>
            <a:off x="931985" y="546513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7314A3F-860A-D749-A321-7C9F10D8BA8E}"/>
              </a:ext>
            </a:extLst>
          </p:cNvPr>
          <p:cNvGrpSpPr/>
          <p:nvPr/>
        </p:nvGrpSpPr>
        <p:grpSpPr>
          <a:xfrm>
            <a:off x="977325" y="5242078"/>
            <a:ext cx="1096955" cy="706195"/>
            <a:chOff x="959741" y="5088742"/>
            <a:chExt cx="1096955" cy="70619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7947CAF-B962-804D-B7EC-A0E287BA58B5}"/>
                </a:ext>
              </a:extLst>
            </p:cNvPr>
            <p:cNvSpPr/>
            <p:nvPr/>
          </p:nvSpPr>
          <p:spPr>
            <a:xfrm rot="18900000">
              <a:off x="1292194" y="5088742"/>
              <a:ext cx="432048" cy="432048"/>
            </a:xfrm>
            <a:prstGeom prst="ellipse">
              <a:avLst/>
            </a:prstGeom>
            <a:solidFill>
              <a:srgbClr val="FEC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869222-217F-9443-B629-6D40571F5863}"/>
                </a:ext>
              </a:extLst>
            </p:cNvPr>
            <p:cNvSpPr txBox="1"/>
            <p:nvPr/>
          </p:nvSpPr>
          <p:spPr>
            <a:xfrm>
              <a:off x="959741" y="5610271"/>
              <a:ext cx="1096955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Non-Shuffled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3DF6B90-0DD2-D34B-9F96-46427FDFD1BF}"/>
                </a:ext>
              </a:extLst>
            </p:cNvPr>
            <p:cNvSpPr/>
            <p:nvPr/>
          </p:nvSpPr>
          <p:spPr>
            <a:xfrm>
              <a:off x="1405693" y="5204158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620187-860B-9E47-AED6-6832763AD15F}"/>
              </a:ext>
            </a:extLst>
          </p:cNvPr>
          <p:cNvGrpSpPr/>
          <p:nvPr/>
        </p:nvGrpSpPr>
        <p:grpSpPr>
          <a:xfrm>
            <a:off x="2816538" y="5242078"/>
            <a:ext cx="1096955" cy="890861"/>
            <a:chOff x="2798954" y="5088742"/>
            <a:chExt cx="1096955" cy="89086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2DBC2-1F8A-DC49-86B0-1D2D3591335A}"/>
                </a:ext>
              </a:extLst>
            </p:cNvPr>
            <p:cNvSpPr/>
            <p:nvPr/>
          </p:nvSpPr>
          <p:spPr>
            <a:xfrm rot="18900000">
              <a:off x="3131407" y="5088742"/>
              <a:ext cx="432048" cy="432048"/>
            </a:xfrm>
            <a:prstGeom prst="ellipse">
              <a:avLst/>
            </a:prstGeom>
            <a:solidFill>
              <a:srgbClr val="7AD9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2E1F671-B7FC-F14E-9FFE-CA49B4B4545D}"/>
                </a:ext>
              </a:extLst>
            </p:cNvPr>
            <p:cNvSpPr txBox="1"/>
            <p:nvPr/>
          </p:nvSpPr>
          <p:spPr>
            <a:xfrm>
              <a:off x="2798954" y="5610271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Editorial Playlist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2A29FCC-1D23-B14C-A9DB-118793CA0D52}"/>
                </a:ext>
              </a:extLst>
            </p:cNvPr>
            <p:cNvSpPr/>
            <p:nvPr/>
          </p:nvSpPr>
          <p:spPr>
            <a:xfrm>
              <a:off x="3244906" y="5204158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9CEBA7-91FB-9B4E-BDA6-4185027FFD25}"/>
              </a:ext>
            </a:extLst>
          </p:cNvPr>
          <p:cNvGrpSpPr/>
          <p:nvPr/>
        </p:nvGrpSpPr>
        <p:grpSpPr>
          <a:xfrm>
            <a:off x="4655751" y="5242078"/>
            <a:ext cx="1096955" cy="1260193"/>
            <a:chOff x="4638167" y="5088742"/>
            <a:chExt cx="1096955" cy="1260193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675375B-C95D-5A4C-B974-46E3BD5451A3}"/>
                </a:ext>
              </a:extLst>
            </p:cNvPr>
            <p:cNvSpPr/>
            <p:nvPr/>
          </p:nvSpPr>
          <p:spPr>
            <a:xfrm rot="18900000">
              <a:off x="4970620" y="5088742"/>
              <a:ext cx="432048" cy="432048"/>
            </a:xfrm>
            <a:prstGeom prst="ellipse">
              <a:avLst/>
            </a:prstGeom>
            <a:solidFill>
              <a:srgbClr val="67C7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F381A76-3970-5F43-97BB-4E006FC5E448}"/>
                </a:ext>
              </a:extLst>
            </p:cNvPr>
            <p:cNvSpPr txBox="1"/>
            <p:nvPr/>
          </p:nvSpPr>
          <p:spPr>
            <a:xfrm>
              <a:off x="4638167" y="5610271"/>
              <a:ext cx="109695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Mean Instrumental &amp; </a:t>
              </a: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Other song features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0055F84-D1AB-7A4C-A02D-63FB9B6AE240}"/>
                </a:ext>
              </a:extLst>
            </p:cNvPr>
            <p:cNvSpPr/>
            <p:nvPr/>
          </p:nvSpPr>
          <p:spPr>
            <a:xfrm>
              <a:off x="5084119" y="5204158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0E1C25E-AE0D-D24A-AFD5-E8230E71F6F4}"/>
              </a:ext>
            </a:extLst>
          </p:cNvPr>
          <p:cNvGrpSpPr/>
          <p:nvPr/>
        </p:nvGrpSpPr>
        <p:grpSpPr>
          <a:xfrm>
            <a:off x="6494964" y="5242078"/>
            <a:ext cx="1096955" cy="890861"/>
            <a:chOff x="6477380" y="5088742"/>
            <a:chExt cx="1096955" cy="890861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45EDEA4-B600-C84F-BE45-0A49577CB31C}"/>
                </a:ext>
              </a:extLst>
            </p:cNvPr>
            <p:cNvSpPr/>
            <p:nvPr/>
          </p:nvSpPr>
          <p:spPr>
            <a:xfrm rot="18900000">
              <a:off x="6809833" y="5088742"/>
              <a:ext cx="432048" cy="432048"/>
            </a:xfrm>
            <a:prstGeom prst="ellipse">
              <a:avLst/>
            </a:prstGeom>
            <a:solidFill>
              <a:srgbClr val="FEC0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92E2C43-2B75-2048-AA8D-E2ED944AA168}"/>
                </a:ext>
              </a:extLst>
            </p:cNvPr>
            <p:cNvSpPr txBox="1"/>
            <p:nvPr/>
          </p:nvSpPr>
          <p:spPr>
            <a:xfrm>
              <a:off x="6477380" y="5610271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1970s</a:t>
              </a: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Songs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9FFBA69-4783-4E44-9F7C-EEFB1DED3931}"/>
                </a:ext>
              </a:extLst>
            </p:cNvPr>
            <p:cNvSpPr/>
            <p:nvPr/>
          </p:nvSpPr>
          <p:spPr>
            <a:xfrm>
              <a:off x="6923332" y="5204158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B8F1191-469E-614A-A3E0-5A8FA1ECE447}"/>
              </a:ext>
            </a:extLst>
          </p:cNvPr>
          <p:cNvGrpSpPr/>
          <p:nvPr/>
        </p:nvGrpSpPr>
        <p:grpSpPr>
          <a:xfrm>
            <a:off x="8003898" y="1756411"/>
            <a:ext cx="1822908" cy="1796014"/>
            <a:chOff x="9379161" y="2903198"/>
            <a:chExt cx="1822908" cy="1796014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C363D1F-7441-CA44-A520-4E5EAF31494D}"/>
                </a:ext>
              </a:extLst>
            </p:cNvPr>
            <p:cNvSpPr/>
            <p:nvPr/>
          </p:nvSpPr>
          <p:spPr>
            <a:xfrm>
              <a:off x="9379161" y="3066129"/>
              <a:ext cx="1633084" cy="1633083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7D740B1-9495-2341-B23D-02F82A81692C}"/>
                </a:ext>
              </a:extLst>
            </p:cNvPr>
            <p:cNvSpPr/>
            <p:nvPr/>
          </p:nvSpPr>
          <p:spPr>
            <a:xfrm>
              <a:off x="10391094" y="2903198"/>
              <a:ext cx="810975" cy="810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B1D8783-2056-8D4F-96C8-C2A26C2D24BC}"/>
              </a:ext>
            </a:extLst>
          </p:cNvPr>
          <p:cNvGrpSpPr/>
          <p:nvPr/>
        </p:nvGrpSpPr>
        <p:grpSpPr>
          <a:xfrm>
            <a:off x="8334177" y="5242078"/>
            <a:ext cx="1096955" cy="890861"/>
            <a:chOff x="8316593" y="5088742"/>
            <a:chExt cx="1096955" cy="89086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0831021-9333-1748-977B-1BE320A24352}"/>
                </a:ext>
              </a:extLst>
            </p:cNvPr>
            <p:cNvSpPr/>
            <p:nvPr/>
          </p:nvSpPr>
          <p:spPr>
            <a:xfrm rot="18900000">
              <a:off x="8649046" y="5088742"/>
              <a:ext cx="432048" cy="432048"/>
            </a:xfrm>
            <a:prstGeom prst="ellipse">
              <a:avLst/>
            </a:prstGeom>
            <a:solidFill>
              <a:srgbClr val="CAEF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5467C8-CC64-B644-BD18-970146655F62}"/>
                </a:ext>
              </a:extLst>
            </p:cNvPr>
            <p:cNvSpPr txBox="1"/>
            <p:nvPr/>
          </p:nvSpPr>
          <p:spPr>
            <a:xfrm>
              <a:off x="8316593" y="5610271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Non-Premium</a:t>
              </a:r>
            </a:p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A7BF17E-79A8-0E45-94F8-B384386D352D}"/>
                </a:ext>
              </a:extLst>
            </p:cNvPr>
            <p:cNvSpPr/>
            <p:nvPr/>
          </p:nvSpPr>
          <p:spPr>
            <a:xfrm>
              <a:off x="8762545" y="5204158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D4A6142-386C-8645-B77D-C449EF8B6CC7}"/>
              </a:ext>
            </a:extLst>
          </p:cNvPr>
          <p:cNvSpPr txBox="1"/>
          <p:nvPr/>
        </p:nvSpPr>
        <p:spPr>
          <a:xfrm>
            <a:off x="7912534" y="3916015"/>
            <a:ext cx="1796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Premium User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24CCA33-78E5-B64C-8AB0-90D02D65FC2C}"/>
              </a:ext>
            </a:extLst>
          </p:cNvPr>
          <p:cNvSpPr txBox="1"/>
          <p:nvPr/>
        </p:nvSpPr>
        <p:spPr>
          <a:xfrm>
            <a:off x="8312718" y="2480725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17%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3" name="Heart 38">
            <a:extLst>
              <a:ext uri="{FF2B5EF4-FFF2-40B4-BE49-F238E27FC236}">
                <a16:creationId xmlns:a16="http://schemas.microsoft.com/office/drawing/2014/main" id="{F97A49DA-E899-8D4D-B1D2-BF15A53E6F2B}"/>
              </a:ext>
            </a:extLst>
          </p:cNvPr>
          <p:cNvSpPr/>
          <p:nvPr/>
        </p:nvSpPr>
        <p:spPr>
          <a:xfrm>
            <a:off x="9199868" y="1947673"/>
            <a:ext cx="442900" cy="44290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BEFE00B-240E-674D-80A1-36B6F808C1F2}"/>
              </a:ext>
            </a:extLst>
          </p:cNvPr>
          <p:cNvSpPr txBox="1"/>
          <p:nvPr/>
        </p:nvSpPr>
        <p:spPr>
          <a:xfrm>
            <a:off x="7955745" y="2970197"/>
            <a:ext cx="1811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Less Likely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9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arallelogram 31">
            <a:extLst>
              <a:ext uri="{FF2B5EF4-FFF2-40B4-BE49-F238E27FC236}">
                <a16:creationId xmlns:a16="http://schemas.microsoft.com/office/drawing/2014/main" id="{5EDB0100-51F4-4A63-9324-5E6EE49ED17D}"/>
              </a:ext>
            </a:extLst>
          </p:cNvPr>
          <p:cNvSpPr/>
          <p:nvPr/>
        </p:nvSpPr>
        <p:spPr>
          <a:xfrm rot="17189728" flipV="1">
            <a:off x="7166795" y="-174085"/>
            <a:ext cx="3861054" cy="3871216"/>
          </a:xfrm>
          <a:custGeom>
            <a:avLst/>
            <a:gdLst>
              <a:gd name="connsiteX0" fmla="*/ 0 w 4087208"/>
              <a:gd name="connsiteY0" fmla="*/ 3871216 h 3871216"/>
              <a:gd name="connsiteX1" fmla="*/ 2704161 w 4087208"/>
              <a:gd name="connsiteY1" fmla="*/ 0 h 3871216"/>
              <a:gd name="connsiteX2" fmla="*/ 4087208 w 4087208"/>
              <a:gd name="connsiteY2" fmla="*/ 0 h 3871216"/>
              <a:gd name="connsiteX3" fmla="*/ 1383047 w 4087208"/>
              <a:gd name="connsiteY3" fmla="*/ 3871216 h 3871216"/>
              <a:gd name="connsiteX4" fmla="*/ 0 w 4087208"/>
              <a:gd name="connsiteY4" fmla="*/ 3871216 h 3871216"/>
              <a:gd name="connsiteX0" fmla="*/ 0 w 3861054"/>
              <a:gd name="connsiteY0" fmla="*/ 3541725 h 3871216"/>
              <a:gd name="connsiteX1" fmla="*/ 2478007 w 3861054"/>
              <a:gd name="connsiteY1" fmla="*/ 0 h 3871216"/>
              <a:gd name="connsiteX2" fmla="*/ 3861054 w 3861054"/>
              <a:gd name="connsiteY2" fmla="*/ 0 h 3871216"/>
              <a:gd name="connsiteX3" fmla="*/ 1156893 w 3861054"/>
              <a:gd name="connsiteY3" fmla="*/ 3871216 h 3871216"/>
              <a:gd name="connsiteX4" fmla="*/ 0 w 3861054"/>
              <a:gd name="connsiteY4" fmla="*/ 3541725 h 387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1054" h="3871216">
                <a:moveTo>
                  <a:pt x="0" y="3541725"/>
                </a:moveTo>
                <a:lnTo>
                  <a:pt x="2478007" y="0"/>
                </a:lnTo>
                <a:lnTo>
                  <a:pt x="3861054" y="0"/>
                </a:lnTo>
                <a:lnTo>
                  <a:pt x="1156893" y="3871216"/>
                </a:lnTo>
                <a:lnTo>
                  <a:pt x="0" y="354172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2B27D1-FD8D-461E-A3B5-13D148C11EE5}"/>
              </a:ext>
            </a:extLst>
          </p:cNvPr>
          <p:cNvSpPr/>
          <p:nvPr/>
        </p:nvSpPr>
        <p:spPr>
          <a:xfrm>
            <a:off x="2123581" y="0"/>
            <a:ext cx="496792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C0BC77D-F7C1-490E-BEA2-11422C682137}"/>
              </a:ext>
            </a:extLst>
          </p:cNvPr>
          <p:cNvSpPr/>
          <p:nvPr/>
        </p:nvSpPr>
        <p:spPr>
          <a:xfrm>
            <a:off x="6126039" y="458570"/>
            <a:ext cx="975742" cy="5982997"/>
          </a:xfrm>
          <a:custGeom>
            <a:avLst/>
            <a:gdLst>
              <a:gd name="connsiteX0" fmla="*/ 975742 w 975742"/>
              <a:gd name="connsiteY0" fmla="*/ 4934767 h 6044194"/>
              <a:gd name="connsiteX1" fmla="*/ 975742 w 975742"/>
              <a:gd name="connsiteY1" fmla="*/ 5193173 h 6044194"/>
              <a:gd name="connsiteX2" fmla="*/ 945305 w 975742"/>
              <a:gd name="connsiteY2" fmla="*/ 5193173 h 6044194"/>
              <a:gd name="connsiteX3" fmla="*/ 945305 w 975742"/>
              <a:gd name="connsiteY3" fmla="*/ 4935722 h 6044194"/>
              <a:gd name="connsiteX4" fmla="*/ 958158 w 975742"/>
              <a:gd name="connsiteY4" fmla="*/ 4938317 h 6044194"/>
              <a:gd name="connsiteX5" fmla="*/ 892946 w 975742"/>
              <a:gd name="connsiteY5" fmla="*/ 4925152 h 6044194"/>
              <a:gd name="connsiteX6" fmla="*/ 927017 w 975742"/>
              <a:gd name="connsiteY6" fmla="*/ 4932030 h 6044194"/>
              <a:gd name="connsiteX7" fmla="*/ 927017 w 975742"/>
              <a:gd name="connsiteY7" fmla="*/ 5193173 h 6044194"/>
              <a:gd name="connsiteX8" fmla="*/ 892946 w 975742"/>
              <a:gd name="connsiteY8" fmla="*/ 5193173 h 6044194"/>
              <a:gd name="connsiteX9" fmla="*/ 975742 w 975742"/>
              <a:gd name="connsiteY9" fmla="*/ 4879134 h 6044194"/>
              <a:gd name="connsiteX10" fmla="*/ 975742 w 975742"/>
              <a:gd name="connsiteY10" fmla="*/ 4911905 h 6044194"/>
              <a:gd name="connsiteX11" fmla="*/ 958158 w 975742"/>
              <a:gd name="connsiteY11" fmla="*/ 4915455 h 6044194"/>
              <a:gd name="connsiteX12" fmla="*/ 945305 w 975742"/>
              <a:gd name="connsiteY12" fmla="*/ 4912860 h 6044194"/>
              <a:gd name="connsiteX13" fmla="*/ 945305 w 975742"/>
              <a:gd name="connsiteY13" fmla="*/ 4880089 h 6044194"/>
              <a:gd name="connsiteX14" fmla="*/ 958158 w 975742"/>
              <a:gd name="connsiteY14" fmla="*/ 4882684 h 6044194"/>
              <a:gd name="connsiteX15" fmla="*/ 892946 w 975742"/>
              <a:gd name="connsiteY15" fmla="*/ 4869519 h 6044194"/>
              <a:gd name="connsiteX16" fmla="*/ 927017 w 975742"/>
              <a:gd name="connsiteY16" fmla="*/ 4876397 h 6044194"/>
              <a:gd name="connsiteX17" fmla="*/ 927017 w 975742"/>
              <a:gd name="connsiteY17" fmla="*/ 4909168 h 6044194"/>
              <a:gd name="connsiteX18" fmla="*/ 892946 w 975742"/>
              <a:gd name="connsiteY18" fmla="*/ 4902290 h 6044194"/>
              <a:gd name="connsiteX19" fmla="*/ 874658 w 975742"/>
              <a:gd name="connsiteY19" fmla="*/ 4286933 h 6044194"/>
              <a:gd name="connsiteX20" fmla="*/ 874658 w 975742"/>
              <a:gd name="connsiteY20" fmla="*/ 4319704 h 6044194"/>
              <a:gd name="connsiteX21" fmla="*/ 845309 w 975742"/>
              <a:gd name="connsiteY21" fmla="*/ 4325629 h 6044194"/>
              <a:gd name="connsiteX22" fmla="*/ 668239 w 975742"/>
              <a:gd name="connsiteY22" fmla="*/ 4592765 h 6044194"/>
              <a:gd name="connsiteX23" fmla="*/ 845309 w 975742"/>
              <a:gd name="connsiteY23" fmla="*/ 4859901 h 6044194"/>
              <a:gd name="connsiteX24" fmla="*/ 874658 w 975742"/>
              <a:gd name="connsiteY24" fmla="*/ 4865826 h 6044194"/>
              <a:gd name="connsiteX25" fmla="*/ 874658 w 975742"/>
              <a:gd name="connsiteY25" fmla="*/ 4898597 h 6044194"/>
              <a:gd name="connsiteX26" fmla="*/ 832553 w 975742"/>
              <a:gd name="connsiteY26" fmla="*/ 4890097 h 6044194"/>
              <a:gd name="connsiteX27" fmla="*/ 635468 w 975742"/>
              <a:gd name="connsiteY27" fmla="*/ 4592765 h 6044194"/>
              <a:gd name="connsiteX28" fmla="*/ 832553 w 975742"/>
              <a:gd name="connsiteY28" fmla="*/ 4295434 h 6044194"/>
              <a:gd name="connsiteX29" fmla="*/ 927017 w 975742"/>
              <a:gd name="connsiteY29" fmla="*/ 4276362 h 6044194"/>
              <a:gd name="connsiteX30" fmla="*/ 927017 w 975742"/>
              <a:gd name="connsiteY30" fmla="*/ 4309133 h 6044194"/>
              <a:gd name="connsiteX31" fmla="*/ 892946 w 975742"/>
              <a:gd name="connsiteY31" fmla="*/ 4316012 h 6044194"/>
              <a:gd name="connsiteX32" fmla="*/ 892946 w 975742"/>
              <a:gd name="connsiteY32" fmla="*/ 4283241 h 6044194"/>
              <a:gd name="connsiteX33" fmla="*/ 958158 w 975742"/>
              <a:gd name="connsiteY33" fmla="*/ 4270075 h 6044194"/>
              <a:gd name="connsiteX34" fmla="*/ 975742 w 975742"/>
              <a:gd name="connsiteY34" fmla="*/ 4273625 h 6044194"/>
              <a:gd name="connsiteX35" fmla="*/ 975742 w 975742"/>
              <a:gd name="connsiteY35" fmla="*/ 4306396 h 6044194"/>
              <a:gd name="connsiteX36" fmla="*/ 958158 w 975742"/>
              <a:gd name="connsiteY36" fmla="*/ 4302846 h 6044194"/>
              <a:gd name="connsiteX37" fmla="*/ 945305 w 975742"/>
              <a:gd name="connsiteY37" fmla="*/ 4305441 h 6044194"/>
              <a:gd name="connsiteX38" fmla="*/ 945305 w 975742"/>
              <a:gd name="connsiteY38" fmla="*/ 4272670 h 6044194"/>
              <a:gd name="connsiteX39" fmla="*/ 810842 w 975742"/>
              <a:gd name="connsiteY39" fmla="*/ 251634 h 6044194"/>
              <a:gd name="connsiteX40" fmla="*/ 841551 w 975742"/>
              <a:gd name="connsiteY40" fmla="*/ 257329 h 6044194"/>
              <a:gd name="connsiteX41" fmla="*/ 839569 w 975742"/>
              <a:gd name="connsiteY41" fmla="*/ 292991 h 6044194"/>
              <a:gd name="connsiteX42" fmla="*/ 874658 w 975742"/>
              <a:gd name="connsiteY42" fmla="*/ 312291 h 6044194"/>
              <a:gd name="connsiteX43" fmla="*/ 874658 w 975742"/>
              <a:gd name="connsiteY43" fmla="*/ 4264071 h 6044194"/>
              <a:gd name="connsiteX44" fmla="*/ 823654 w 975742"/>
              <a:gd name="connsiteY44" fmla="*/ 4274368 h 6044194"/>
              <a:gd name="connsiteX45" fmla="*/ 612606 w 975742"/>
              <a:gd name="connsiteY45" fmla="*/ 4592765 h 6044194"/>
              <a:gd name="connsiteX46" fmla="*/ 823654 w 975742"/>
              <a:gd name="connsiteY46" fmla="*/ 4911162 h 6044194"/>
              <a:gd name="connsiteX47" fmla="*/ 874658 w 975742"/>
              <a:gd name="connsiteY47" fmla="*/ 4921459 h 6044194"/>
              <a:gd name="connsiteX48" fmla="*/ 874658 w 975742"/>
              <a:gd name="connsiteY48" fmla="*/ 5193173 h 6044194"/>
              <a:gd name="connsiteX49" fmla="*/ 681201 w 975742"/>
              <a:gd name="connsiteY49" fmla="*/ 5193173 h 6044194"/>
              <a:gd name="connsiteX50" fmla="*/ 681201 w 975742"/>
              <a:gd name="connsiteY50" fmla="*/ 5238892 h 6044194"/>
              <a:gd name="connsiteX51" fmla="*/ 975742 w 975742"/>
              <a:gd name="connsiteY51" fmla="*/ 5238892 h 6044194"/>
              <a:gd name="connsiteX52" fmla="*/ 975742 w 975742"/>
              <a:gd name="connsiteY52" fmla="*/ 6044194 h 6044194"/>
              <a:gd name="connsiteX53" fmla="*/ 965375 w 975742"/>
              <a:gd name="connsiteY53" fmla="*/ 6040701 h 6044194"/>
              <a:gd name="connsiteX54" fmla="*/ 948536 w 975742"/>
              <a:gd name="connsiteY54" fmla="*/ 6022621 h 6044194"/>
              <a:gd name="connsiteX55" fmla="*/ 964385 w 975742"/>
              <a:gd name="connsiteY55" fmla="*/ 6006772 h 6044194"/>
              <a:gd name="connsiteX56" fmla="*/ 964385 w 975742"/>
              <a:gd name="connsiteY56" fmla="*/ 5982997 h 6044194"/>
              <a:gd name="connsiteX57" fmla="*/ 3502 w 975742"/>
              <a:gd name="connsiteY57" fmla="*/ 5428261 h 6044194"/>
              <a:gd name="connsiteX58" fmla="*/ 88695 w 975742"/>
              <a:gd name="connsiteY58" fmla="*/ 5008247 h 6044194"/>
              <a:gd name="connsiteX59" fmla="*/ 364081 w 975742"/>
              <a:gd name="connsiteY59" fmla="*/ 4293035 h 6044194"/>
              <a:gd name="connsiteX60" fmla="*/ 251153 w 975742"/>
              <a:gd name="connsiteY60" fmla="*/ 3904719 h 6044194"/>
              <a:gd name="connsiteX61" fmla="*/ 278890 w 975742"/>
              <a:gd name="connsiteY61" fmla="*/ 3005254 h 6044194"/>
              <a:gd name="connsiteX62" fmla="*/ 322477 w 975742"/>
              <a:gd name="connsiteY62" fmla="*/ 3017142 h 6044194"/>
              <a:gd name="connsiteX63" fmla="*/ 601825 w 975742"/>
              <a:gd name="connsiteY63" fmla="*/ 3676880 h 6044194"/>
              <a:gd name="connsiteX64" fmla="*/ 807870 w 975742"/>
              <a:gd name="connsiteY64" fmla="*/ 3645181 h 6044194"/>
              <a:gd name="connsiteX65" fmla="*/ 829664 w 975742"/>
              <a:gd name="connsiteY65" fmla="*/ 1033959 h 6044194"/>
              <a:gd name="connsiteX66" fmla="*/ 714754 w 975742"/>
              <a:gd name="connsiteY66" fmla="*/ 845746 h 6044194"/>
              <a:gd name="connsiteX67" fmla="*/ 649374 w 975742"/>
              <a:gd name="connsiteY67" fmla="*/ 794235 h 6044194"/>
              <a:gd name="connsiteX68" fmla="*/ 683055 w 975742"/>
              <a:gd name="connsiteY68" fmla="*/ 713005 h 6044194"/>
              <a:gd name="connsiteX69" fmla="*/ 641449 w 975742"/>
              <a:gd name="connsiteY69" fmla="*/ 691213 h 6044194"/>
              <a:gd name="connsiteX70" fmla="*/ 611732 w 975742"/>
              <a:gd name="connsiteY70" fmla="*/ 713005 h 6044194"/>
              <a:gd name="connsiteX71" fmla="*/ 583995 w 975742"/>
              <a:gd name="connsiteY71" fmla="*/ 665456 h 6044194"/>
              <a:gd name="connsiteX72" fmla="*/ 591920 w 975742"/>
              <a:gd name="connsiteY72" fmla="*/ 647626 h 6044194"/>
              <a:gd name="connsiteX73" fmla="*/ 599845 w 975742"/>
              <a:gd name="connsiteY73" fmla="*/ 631777 h 6044194"/>
              <a:gd name="connsiteX74" fmla="*/ 655318 w 975742"/>
              <a:gd name="connsiteY74" fmla="*/ 629795 h 6044194"/>
              <a:gd name="connsiteX75" fmla="*/ 653336 w 975742"/>
              <a:gd name="connsiteY75" fmla="*/ 665456 h 6044194"/>
              <a:gd name="connsiteX76" fmla="*/ 692960 w 975742"/>
              <a:gd name="connsiteY76" fmla="*/ 687250 h 6044194"/>
              <a:gd name="connsiteX77" fmla="*/ 742491 w 975742"/>
              <a:gd name="connsiteY77" fmla="*/ 588190 h 6044194"/>
              <a:gd name="connsiteX78" fmla="*/ 702867 w 975742"/>
              <a:gd name="connsiteY78" fmla="*/ 566396 h 6044194"/>
              <a:gd name="connsiteX79" fmla="*/ 673148 w 975742"/>
              <a:gd name="connsiteY79" fmla="*/ 588190 h 6044194"/>
              <a:gd name="connsiteX80" fmla="*/ 645411 w 975742"/>
              <a:gd name="connsiteY80" fmla="*/ 540642 h 6044194"/>
              <a:gd name="connsiteX81" fmla="*/ 653336 w 975742"/>
              <a:gd name="connsiteY81" fmla="*/ 522810 h 6044194"/>
              <a:gd name="connsiteX82" fmla="*/ 663243 w 975742"/>
              <a:gd name="connsiteY82" fmla="*/ 506960 h 6044194"/>
              <a:gd name="connsiteX83" fmla="*/ 718717 w 975742"/>
              <a:gd name="connsiteY83" fmla="*/ 504980 h 6044194"/>
              <a:gd name="connsiteX84" fmla="*/ 716734 w 975742"/>
              <a:gd name="connsiteY84" fmla="*/ 540642 h 6044194"/>
              <a:gd name="connsiteX85" fmla="*/ 754378 w 975742"/>
              <a:gd name="connsiteY85" fmla="*/ 562434 h 6044194"/>
              <a:gd name="connsiteX86" fmla="*/ 803907 w 975742"/>
              <a:gd name="connsiteY86" fmla="*/ 463374 h 6044194"/>
              <a:gd name="connsiteX87" fmla="*/ 764283 w 975742"/>
              <a:gd name="connsiteY87" fmla="*/ 441582 h 6044194"/>
              <a:gd name="connsiteX88" fmla="*/ 734566 w 975742"/>
              <a:gd name="connsiteY88" fmla="*/ 463374 h 6044194"/>
              <a:gd name="connsiteX89" fmla="*/ 706829 w 975742"/>
              <a:gd name="connsiteY89" fmla="*/ 415825 h 6044194"/>
              <a:gd name="connsiteX90" fmla="*/ 714754 w 975742"/>
              <a:gd name="connsiteY90" fmla="*/ 397995 h 6044194"/>
              <a:gd name="connsiteX91" fmla="*/ 726641 w 975742"/>
              <a:gd name="connsiteY91" fmla="*/ 380163 h 6044194"/>
              <a:gd name="connsiteX92" fmla="*/ 782115 w 975742"/>
              <a:gd name="connsiteY92" fmla="*/ 378183 h 6044194"/>
              <a:gd name="connsiteX93" fmla="*/ 780133 w 975742"/>
              <a:gd name="connsiteY93" fmla="*/ 413845 h 6044194"/>
              <a:gd name="connsiteX94" fmla="*/ 819757 w 975742"/>
              <a:gd name="connsiteY94" fmla="*/ 435637 h 6044194"/>
              <a:gd name="connsiteX95" fmla="*/ 869288 w 975742"/>
              <a:gd name="connsiteY95" fmla="*/ 336577 h 6044194"/>
              <a:gd name="connsiteX96" fmla="*/ 827682 w 975742"/>
              <a:gd name="connsiteY96" fmla="*/ 314785 h 6044194"/>
              <a:gd name="connsiteX97" fmla="*/ 797965 w 975742"/>
              <a:gd name="connsiteY97" fmla="*/ 336577 h 6044194"/>
              <a:gd name="connsiteX98" fmla="*/ 770228 w 975742"/>
              <a:gd name="connsiteY98" fmla="*/ 289028 h 6044194"/>
              <a:gd name="connsiteX99" fmla="*/ 776170 w 975742"/>
              <a:gd name="connsiteY99" fmla="*/ 275161 h 6044194"/>
              <a:gd name="connsiteX100" fmla="*/ 786077 w 975742"/>
              <a:gd name="connsiteY100" fmla="*/ 259311 h 6044194"/>
              <a:gd name="connsiteX101" fmla="*/ 810842 w 975742"/>
              <a:gd name="connsiteY101" fmla="*/ 251634 h 6044194"/>
              <a:gd name="connsiteX102" fmla="*/ 876221 w 975742"/>
              <a:gd name="connsiteY102" fmla="*/ 124837 h 6044194"/>
              <a:gd name="connsiteX103" fmla="*/ 906930 w 975742"/>
              <a:gd name="connsiteY103" fmla="*/ 130532 h 6044194"/>
              <a:gd name="connsiteX104" fmla="*/ 904949 w 975742"/>
              <a:gd name="connsiteY104" fmla="*/ 166194 h 6044194"/>
              <a:gd name="connsiteX105" fmla="*/ 944573 w 975742"/>
              <a:gd name="connsiteY105" fmla="*/ 187988 h 6044194"/>
              <a:gd name="connsiteX106" fmla="*/ 975742 w 975742"/>
              <a:gd name="connsiteY106" fmla="*/ 130267 h 6044194"/>
              <a:gd name="connsiteX107" fmla="*/ 975742 w 975742"/>
              <a:gd name="connsiteY107" fmla="*/ 4250763 h 6044194"/>
              <a:gd name="connsiteX108" fmla="*/ 958158 w 975742"/>
              <a:gd name="connsiteY108" fmla="*/ 4247213 h 6044194"/>
              <a:gd name="connsiteX109" fmla="*/ 945305 w 975742"/>
              <a:gd name="connsiteY109" fmla="*/ 4249808 h 6044194"/>
              <a:gd name="connsiteX110" fmla="*/ 945305 w 975742"/>
              <a:gd name="connsiteY110" fmla="*/ 260688 h 6044194"/>
              <a:gd name="connsiteX111" fmla="*/ 927017 w 975742"/>
              <a:gd name="connsiteY111" fmla="*/ 260688 h 6044194"/>
              <a:gd name="connsiteX112" fmla="*/ 927017 w 975742"/>
              <a:gd name="connsiteY112" fmla="*/ 4253500 h 6044194"/>
              <a:gd name="connsiteX113" fmla="*/ 892946 w 975742"/>
              <a:gd name="connsiteY113" fmla="*/ 4260379 h 6044194"/>
              <a:gd name="connsiteX114" fmla="*/ 892946 w 975742"/>
              <a:gd name="connsiteY114" fmla="*/ 287808 h 6044194"/>
              <a:gd name="connsiteX115" fmla="*/ 930704 w 975742"/>
              <a:gd name="connsiteY115" fmla="*/ 213743 h 6044194"/>
              <a:gd name="connsiteX116" fmla="*/ 891080 w 975742"/>
              <a:gd name="connsiteY116" fmla="*/ 191950 h 6044194"/>
              <a:gd name="connsiteX117" fmla="*/ 861363 w 975742"/>
              <a:gd name="connsiteY117" fmla="*/ 213743 h 6044194"/>
              <a:gd name="connsiteX118" fmla="*/ 833626 w 975742"/>
              <a:gd name="connsiteY118" fmla="*/ 166194 h 6044194"/>
              <a:gd name="connsiteX119" fmla="*/ 841551 w 975742"/>
              <a:gd name="connsiteY119" fmla="*/ 148364 h 6044194"/>
              <a:gd name="connsiteX120" fmla="*/ 851456 w 975742"/>
              <a:gd name="connsiteY120" fmla="*/ 132514 h 6044194"/>
              <a:gd name="connsiteX121" fmla="*/ 876221 w 975742"/>
              <a:gd name="connsiteY121" fmla="*/ 124837 h 6044194"/>
              <a:gd name="connsiteX122" fmla="*/ 943582 w 975742"/>
              <a:gd name="connsiteY122" fmla="*/ 21 h 6044194"/>
              <a:gd name="connsiteX123" fmla="*/ 974290 w 975742"/>
              <a:gd name="connsiteY123" fmla="*/ 5718 h 6044194"/>
              <a:gd name="connsiteX124" fmla="*/ 975742 w 975742"/>
              <a:gd name="connsiteY124" fmla="*/ 6905 h 6044194"/>
              <a:gd name="connsiteX125" fmla="*/ 975742 w 975742"/>
              <a:gd name="connsiteY125" fmla="*/ 34172 h 6044194"/>
              <a:gd name="connsiteX126" fmla="*/ 972310 w 975742"/>
              <a:gd name="connsiteY126" fmla="*/ 41379 h 6044194"/>
              <a:gd name="connsiteX127" fmla="*/ 975742 w 975742"/>
              <a:gd name="connsiteY127" fmla="*/ 43267 h 6044194"/>
              <a:gd name="connsiteX128" fmla="*/ 975742 w 975742"/>
              <a:gd name="connsiteY128" fmla="*/ 76650 h 6044194"/>
              <a:gd name="connsiteX129" fmla="*/ 958441 w 975742"/>
              <a:gd name="connsiteY129" fmla="*/ 67134 h 6044194"/>
              <a:gd name="connsiteX130" fmla="*/ 928724 w 975742"/>
              <a:gd name="connsiteY130" fmla="*/ 88928 h 6044194"/>
              <a:gd name="connsiteX131" fmla="*/ 900987 w 975742"/>
              <a:gd name="connsiteY131" fmla="*/ 41379 h 6044194"/>
              <a:gd name="connsiteX132" fmla="*/ 908912 w 975742"/>
              <a:gd name="connsiteY132" fmla="*/ 23547 h 6044194"/>
              <a:gd name="connsiteX133" fmla="*/ 918817 w 975742"/>
              <a:gd name="connsiteY133" fmla="*/ 7698 h 6044194"/>
              <a:gd name="connsiteX134" fmla="*/ 943582 w 975742"/>
              <a:gd name="connsiteY134" fmla="*/ 21 h 6044194"/>
              <a:gd name="connsiteX0" fmla="*/ 975742 w 1030469"/>
              <a:gd name="connsiteY0" fmla="*/ 4934767 h 6044194"/>
              <a:gd name="connsiteX1" fmla="*/ 975742 w 1030469"/>
              <a:gd name="connsiteY1" fmla="*/ 5193173 h 6044194"/>
              <a:gd name="connsiteX2" fmla="*/ 945305 w 1030469"/>
              <a:gd name="connsiteY2" fmla="*/ 5193173 h 6044194"/>
              <a:gd name="connsiteX3" fmla="*/ 945305 w 1030469"/>
              <a:gd name="connsiteY3" fmla="*/ 4935722 h 6044194"/>
              <a:gd name="connsiteX4" fmla="*/ 958158 w 1030469"/>
              <a:gd name="connsiteY4" fmla="*/ 4938317 h 6044194"/>
              <a:gd name="connsiteX5" fmla="*/ 975742 w 1030469"/>
              <a:gd name="connsiteY5" fmla="*/ 4934767 h 6044194"/>
              <a:gd name="connsiteX6" fmla="*/ 892946 w 1030469"/>
              <a:gd name="connsiteY6" fmla="*/ 4925152 h 6044194"/>
              <a:gd name="connsiteX7" fmla="*/ 927017 w 1030469"/>
              <a:gd name="connsiteY7" fmla="*/ 4932030 h 6044194"/>
              <a:gd name="connsiteX8" fmla="*/ 927017 w 1030469"/>
              <a:gd name="connsiteY8" fmla="*/ 5193173 h 6044194"/>
              <a:gd name="connsiteX9" fmla="*/ 892946 w 1030469"/>
              <a:gd name="connsiteY9" fmla="*/ 5193173 h 6044194"/>
              <a:gd name="connsiteX10" fmla="*/ 892946 w 1030469"/>
              <a:gd name="connsiteY10" fmla="*/ 4925152 h 6044194"/>
              <a:gd name="connsiteX11" fmla="*/ 975742 w 1030469"/>
              <a:gd name="connsiteY11" fmla="*/ 4879134 h 6044194"/>
              <a:gd name="connsiteX12" fmla="*/ 975742 w 1030469"/>
              <a:gd name="connsiteY12" fmla="*/ 4911905 h 6044194"/>
              <a:gd name="connsiteX13" fmla="*/ 958158 w 1030469"/>
              <a:gd name="connsiteY13" fmla="*/ 4915455 h 6044194"/>
              <a:gd name="connsiteX14" fmla="*/ 945305 w 1030469"/>
              <a:gd name="connsiteY14" fmla="*/ 4912860 h 6044194"/>
              <a:gd name="connsiteX15" fmla="*/ 945305 w 1030469"/>
              <a:gd name="connsiteY15" fmla="*/ 4880089 h 6044194"/>
              <a:gd name="connsiteX16" fmla="*/ 958158 w 1030469"/>
              <a:gd name="connsiteY16" fmla="*/ 4882684 h 6044194"/>
              <a:gd name="connsiteX17" fmla="*/ 975742 w 1030469"/>
              <a:gd name="connsiteY17" fmla="*/ 4879134 h 6044194"/>
              <a:gd name="connsiteX18" fmla="*/ 892946 w 1030469"/>
              <a:gd name="connsiteY18" fmla="*/ 4869519 h 6044194"/>
              <a:gd name="connsiteX19" fmla="*/ 927017 w 1030469"/>
              <a:gd name="connsiteY19" fmla="*/ 4876397 h 6044194"/>
              <a:gd name="connsiteX20" fmla="*/ 927017 w 1030469"/>
              <a:gd name="connsiteY20" fmla="*/ 4909168 h 6044194"/>
              <a:gd name="connsiteX21" fmla="*/ 892946 w 1030469"/>
              <a:gd name="connsiteY21" fmla="*/ 4902290 h 6044194"/>
              <a:gd name="connsiteX22" fmla="*/ 892946 w 1030469"/>
              <a:gd name="connsiteY22" fmla="*/ 4869519 h 6044194"/>
              <a:gd name="connsiteX23" fmla="*/ 874658 w 1030469"/>
              <a:gd name="connsiteY23" fmla="*/ 4286933 h 6044194"/>
              <a:gd name="connsiteX24" fmla="*/ 874658 w 1030469"/>
              <a:gd name="connsiteY24" fmla="*/ 4319704 h 6044194"/>
              <a:gd name="connsiteX25" fmla="*/ 845309 w 1030469"/>
              <a:gd name="connsiteY25" fmla="*/ 4325629 h 6044194"/>
              <a:gd name="connsiteX26" fmla="*/ 668239 w 1030469"/>
              <a:gd name="connsiteY26" fmla="*/ 4592765 h 6044194"/>
              <a:gd name="connsiteX27" fmla="*/ 845309 w 1030469"/>
              <a:gd name="connsiteY27" fmla="*/ 4859901 h 6044194"/>
              <a:gd name="connsiteX28" fmla="*/ 874658 w 1030469"/>
              <a:gd name="connsiteY28" fmla="*/ 4865826 h 6044194"/>
              <a:gd name="connsiteX29" fmla="*/ 874658 w 1030469"/>
              <a:gd name="connsiteY29" fmla="*/ 4898597 h 6044194"/>
              <a:gd name="connsiteX30" fmla="*/ 832553 w 1030469"/>
              <a:gd name="connsiteY30" fmla="*/ 4890097 h 6044194"/>
              <a:gd name="connsiteX31" fmla="*/ 635468 w 1030469"/>
              <a:gd name="connsiteY31" fmla="*/ 4592765 h 6044194"/>
              <a:gd name="connsiteX32" fmla="*/ 832553 w 1030469"/>
              <a:gd name="connsiteY32" fmla="*/ 4295434 h 6044194"/>
              <a:gd name="connsiteX33" fmla="*/ 874658 w 1030469"/>
              <a:gd name="connsiteY33" fmla="*/ 4286933 h 6044194"/>
              <a:gd name="connsiteX34" fmla="*/ 927017 w 1030469"/>
              <a:gd name="connsiteY34" fmla="*/ 4276362 h 6044194"/>
              <a:gd name="connsiteX35" fmla="*/ 927017 w 1030469"/>
              <a:gd name="connsiteY35" fmla="*/ 4309133 h 6044194"/>
              <a:gd name="connsiteX36" fmla="*/ 892946 w 1030469"/>
              <a:gd name="connsiteY36" fmla="*/ 4316012 h 6044194"/>
              <a:gd name="connsiteX37" fmla="*/ 892946 w 1030469"/>
              <a:gd name="connsiteY37" fmla="*/ 4283241 h 6044194"/>
              <a:gd name="connsiteX38" fmla="*/ 927017 w 1030469"/>
              <a:gd name="connsiteY38" fmla="*/ 4276362 h 6044194"/>
              <a:gd name="connsiteX39" fmla="*/ 958158 w 1030469"/>
              <a:gd name="connsiteY39" fmla="*/ 4270075 h 6044194"/>
              <a:gd name="connsiteX40" fmla="*/ 975742 w 1030469"/>
              <a:gd name="connsiteY40" fmla="*/ 4273625 h 6044194"/>
              <a:gd name="connsiteX41" fmla="*/ 975742 w 1030469"/>
              <a:gd name="connsiteY41" fmla="*/ 4306396 h 6044194"/>
              <a:gd name="connsiteX42" fmla="*/ 958158 w 1030469"/>
              <a:gd name="connsiteY42" fmla="*/ 4302846 h 6044194"/>
              <a:gd name="connsiteX43" fmla="*/ 945305 w 1030469"/>
              <a:gd name="connsiteY43" fmla="*/ 4305441 h 6044194"/>
              <a:gd name="connsiteX44" fmla="*/ 945305 w 1030469"/>
              <a:gd name="connsiteY44" fmla="*/ 4272670 h 6044194"/>
              <a:gd name="connsiteX45" fmla="*/ 958158 w 1030469"/>
              <a:gd name="connsiteY45" fmla="*/ 4270075 h 6044194"/>
              <a:gd name="connsiteX46" fmla="*/ 810842 w 1030469"/>
              <a:gd name="connsiteY46" fmla="*/ 251634 h 6044194"/>
              <a:gd name="connsiteX47" fmla="*/ 841551 w 1030469"/>
              <a:gd name="connsiteY47" fmla="*/ 257329 h 6044194"/>
              <a:gd name="connsiteX48" fmla="*/ 839569 w 1030469"/>
              <a:gd name="connsiteY48" fmla="*/ 292991 h 6044194"/>
              <a:gd name="connsiteX49" fmla="*/ 874658 w 1030469"/>
              <a:gd name="connsiteY49" fmla="*/ 312291 h 6044194"/>
              <a:gd name="connsiteX50" fmla="*/ 874658 w 1030469"/>
              <a:gd name="connsiteY50" fmla="*/ 4264071 h 6044194"/>
              <a:gd name="connsiteX51" fmla="*/ 823654 w 1030469"/>
              <a:gd name="connsiteY51" fmla="*/ 4274368 h 6044194"/>
              <a:gd name="connsiteX52" fmla="*/ 612606 w 1030469"/>
              <a:gd name="connsiteY52" fmla="*/ 4592765 h 6044194"/>
              <a:gd name="connsiteX53" fmla="*/ 823654 w 1030469"/>
              <a:gd name="connsiteY53" fmla="*/ 4911162 h 6044194"/>
              <a:gd name="connsiteX54" fmla="*/ 874658 w 1030469"/>
              <a:gd name="connsiteY54" fmla="*/ 4921459 h 6044194"/>
              <a:gd name="connsiteX55" fmla="*/ 874658 w 1030469"/>
              <a:gd name="connsiteY55" fmla="*/ 5193173 h 6044194"/>
              <a:gd name="connsiteX56" fmla="*/ 681201 w 1030469"/>
              <a:gd name="connsiteY56" fmla="*/ 5193173 h 6044194"/>
              <a:gd name="connsiteX57" fmla="*/ 681201 w 1030469"/>
              <a:gd name="connsiteY57" fmla="*/ 5238892 h 6044194"/>
              <a:gd name="connsiteX58" fmla="*/ 975742 w 1030469"/>
              <a:gd name="connsiteY58" fmla="*/ 5238892 h 6044194"/>
              <a:gd name="connsiteX59" fmla="*/ 975742 w 1030469"/>
              <a:gd name="connsiteY59" fmla="*/ 6044194 h 6044194"/>
              <a:gd name="connsiteX60" fmla="*/ 965375 w 1030469"/>
              <a:gd name="connsiteY60" fmla="*/ 6040701 h 6044194"/>
              <a:gd name="connsiteX61" fmla="*/ 948536 w 1030469"/>
              <a:gd name="connsiteY61" fmla="*/ 6022621 h 6044194"/>
              <a:gd name="connsiteX62" fmla="*/ 964385 w 1030469"/>
              <a:gd name="connsiteY62" fmla="*/ 5982997 h 6044194"/>
              <a:gd name="connsiteX63" fmla="*/ 3502 w 1030469"/>
              <a:gd name="connsiteY63" fmla="*/ 5428261 h 6044194"/>
              <a:gd name="connsiteX64" fmla="*/ 88695 w 1030469"/>
              <a:gd name="connsiteY64" fmla="*/ 5008247 h 6044194"/>
              <a:gd name="connsiteX65" fmla="*/ 364081 w 1030469"/>
              <a:gd name="connsiteY65" fmla="*/ 4293035 h 6044194"/>
              <a:gd name="connsiteX66" fmla="*/ 251153 w 1030469"/>
              <a:gd name="connsiteY66" fmla="*/ 3904719 h 6044194"/>
              <a:gd name="connsiteX67" fmla="*/ 278890 w 1030469"/>
              <a:gd name="connsiteY67" fmla="*/ 3005254 h 6044194"/>
              <a:gd name="connsiteX68" fmla="*/ 322477 w 1030469"/>
              <a:gd name="connsiteY68" fmla="*/ 3017142 h 6044194"/>
              <a:gd name="connsiteX69" fmla="*/ 601825 w 1030469"/>
              <a:gd name="connsiteY69" fmla="*/ 3676880 h 6044194"/>
              <a:gd name="connsiteX70" fmla="*/ 807870 w 1030469"/>
              <a:gd name="connsiteY70" fmla="*/ 3645181 h 6044194"/>
              <a:gd name="connsiteX71" fmla="*/ 829664 w 1030469"/>
              <a:gd name="connsiteY71" fmla="*/ 1033959 h 6044194"/>
              <a:gd name="connsiteX72" fmla="*/ 714754 w 1030469"/>
              <a:gd name="connsiteY72" fmla="*/ 845746 h 6044194"/>
              <a:gd name="connsiteX73" fmla="*/ 649374 w 1030469"/>
              <a:gd name="connsiteY73" fmla="*/ 794235 h 6044194"/>
              <a:gd name="connsiteX74" fmla="*/ 683055 w 1030469"/>
              <a:gd name="connsiteY74" fmla="*/ 713005 h 6044194"/>
              <a:gd name="connsiteX75" fmla="*/ 641449 w 1030469"/>
              <a:gd name="connsiteY75" fmla="*/ 691213 h 6044194"/>
              <a:gd name="connsiteX76" fmla="*/ 611732 w 1030469"/>
              <a:gd name="connsiteY76" fmla="*/ 713005 h 6044194"/>
              <a:gd name="connsiteX77" fmla="*/ 583995 w 1030469"/>
              <a:gd name="connsiteY77" fmla="*/ 665456 h 6044194"/>
              <a:gd name="connsiteX78" fmla="*/ 591920 w 1030469"/>
              <a:gd name="connsiteY78" fmla="*/ 647626 h 6044194"/>
              <a:gd name="connsiteX79" fmla="*/ 599845 w 1030469"/>
              <a:gd name="connsiteY79" fmla="*/ 631777 h 6044194"/>
              <a:gd name="connsiteX80" fmla="*/ 655318 w 1030469"/>
              <a:gd name="connsiteY80" fmla="*/ 629795 h 6044194"/>
              <a:gd name="connsiteX81" fmla="*/ 653336 w 1030469"/>
              <a:gd name="connsiteY81" fmla="*/ 665456 h 6044194"/>
              <a:gd name="connsiteX82" fmla="*/ 692960 w 1030469"/>
              <a:gd name="connsiteY82" fmla="*/ 687250 h 6044194"/>
              <a:gd name="connsiteX83" fmla="*/ 742491 w 1030469"/>
              <a:gd name="connsiteY83" fmla="*/ 588190 h 6044194"/>
              <a:gd name="connsiteX84" fmla="*/ 702867 w 1030469"/>
              <a:gd name="connsiteY84" fmla="*/ 566396 h 6044194"/>
              <a:gd name="connsiteX85" fmla="*/ 673148 w 1030469"/>
              <a:gd name="connsiteY85" fmla="*/ 588190 h 6044194"/>
              <a:gd name="connsiteX86" fmla="*/ 645411 w 1030469"/>
              <a:gd name="connsiteY86" fmla="*/ 540642 h 6044194"/>
              <a:gd name="connsiteX87" fmla="*/ 653336 w 1030469"/>
              <a:gd name="connsiteY87" fmla="*/ 522810 h 6044194"/>
              <a:gd name="connsiteX88" fmla="*/ 663243 w 1030469"/>
              <a:gd name="connsiteY88" fmla="*/ 506960 h 6044194"/>
              <a:gd name="connsiteX89" fmla="*/ 718717 w 1030469"/>
              <a:gd name="connsiteY89" fmla="*/ 504980 h 6044194"/>
              <a:gd name="connsiteX90" fmla="*/ 716734 w 1030469"/>
              <a:gd name="connsiteY90" fmla="*/ 540642 h 6044194"/>
              <a:gd name="connsiteX91" fmla="*/ 754378 w 1030469"/>
              <a:gd name="connsiteY91" fmla="*/ 562434 h 6044194"/>
              <a:gd name="connsiteX92" fmla="*/ 803907 w 1030469"/>
              <a:gd name="connsiteY92" fmla="*/ 463374 h 6044194"/>
              <a:gd name="connsiteX93" fmla="*/ 764283 w 1030469"/>
              <a:gd name="connsiteY93" fmla="*/ 441582 h 6044194"/>
              <a:gd name="connsiteX94" fmla="*/ 734566 w 1030469"/>
              <a:gd name="connsiteY94" fmla="*/ 463374 h 6044194"/>
              <a:gd name="connsiteX95" fmla="*/ 706829 w 1030469"/>
              <a:gd name="connsiteY95" fmla="*/ 415825 h 6044194"/>
              <a:gd name="connsiteX96" fmla="*/ 714754 w 1030469"/>
              <a:gd name="connsiteY96" fmla="*/ 397995 h 6044194"/>
              <a:gd name="connsiteX97" fmla="*/ 726641 w 1030469"/>
              <a:gd name="connsiteY97" fmla="*/ 380163 h 6044194"/>
              <a:gd name="connsiteX98" fmla="*/ 782115 w 1030469"/>
              <a:gd name="connsiteY98" fmla="*/ 378183 h 6044194"/>
              <a:gd name="connsiteX99" fmla="*/ 780133 w 1030469"/>
              <a:gd name="connsiteY99" fmla="*/ 413845 h 6044194"/>
              <a:gd name="connsiteX100" fmla="*/ 819757 w 1030469"/>
              <a:gd name="connsiteY100" fmla="*/ 435637 h 6044194"/>
              <a:gd name="connsiteX101" fmla="*/ 869288 w 1030469"/>
              <a:gd name="connsiteY101" fmla="*/ 336577 h 6044194"/>
              <a:gd name="connsiteX102" fmla="*/ 827682 w 1030469"/>
              <a:gd name="connsiteY102" fmla="*/ 314785 h 6044194"/>
              <a:gd name="connsiteX103" fmla="*/ 797965 w 1030469"/>
              <a:gd name="connsiteY103" fmla="*/ 336577 h 6044194"/>
              <a:gd name="connsiteX104" fmla="*/ 770228 w 1030469"/>
              <a:gd name="connsiteY104" fmla="*/ 289028 h 6044194"/>
              <a:gd name="connsiteX105" fmla="*/ 776170 w 1030469"/>
              <a:gd name="connsiteY105" fmla="*/ 275161 h 6044194"/>
              <a:gd name="connsiteX106" fmla="*/ 786077 w 1030469"/>
              <a:gd name="connsiteY106" fmla="*/ 259311 h 6044194"/>
              <a:gd name="connsiteX107" fmla="*/ 810842 w 1030469"/>
              <a:gd name="connsiteY107" fmla="*/ 251634 h 6044194"/>
              <a:gd name="connsiteX108" fmla="*/ 876221 w 1030469"/>
              <a:gd name="connsiteY108" fmla="*/ 124837 h 6044194"/>
              <a:gd name="connsiteX109" fmla="*/ 906930 w 1030469"/>
              <a:gd name="connsiteY109" fmla="*/ 130532 h 6044194"/>
              <a:gd name="connsiteX110" fmla="*/ 904949 w 1030469"/>
              <a:gd name="connsiteY110" fmla="*/ 166194 h 6044194"/>
              <a:gd name="connsiteX111" fmla="*/ 944573 w 1030469"/>
              <a:gd name="connsiteY111" fmla="*/ 187988 h 6044194"/>
              <a:gd name="connsiteX112" fmla="*/ 975742 w 1030469"/>
              <a:gd name="connsiteY112" fmla="*/ 130267 h 6044194"/>
              <a:gd name="connsiteX113" fmla="*/ 975742 w 1030469"/>
              <a:gd name="connsiteY113" fmla="*/ 4250763 h 6044194"/>
              <a:gd name="connsiteX114" fmla="*/ 958158 w 1030469"/>
              <a:gd name="connsiteY114" fmla="*/ 4247213 h 6044194"/>
              <a:gd name="connsiteX115" fmla="*/ 945305 w 1030469"/>
              <a:gd name="connsiteY115" fmla="*/ 4249808 h 6044194"/>
              <a:gd name="connsiteX116" fmla="*/ 945305 w 1030469"/>
              <a:gd name="connsiteY116" fmla="*/ 260688 h 6044194"/>
              <a:gd name="connsiteX117" fmla="*/ 927017 w 1030469"/>
              <a:gd name="connsiteY117" fmla="*/ 260688 h 6044194"/>
              <a:gd name="connsiteX118" fmla="*/ 927017 w 1030469"/>
              <a:gd name="connsiteY118" fmla="*/ 4253500 h 6044194"/>
              <a:gd name="connsiteX119" fmla="*/ 892946 w 1030469"/>
              <a:gd name="connsiteY119" fmla="*/ 4260379 h 6044194"/>
              <a:gd name="connsiteX120" fmla="*/ 892946 w 1030469"/>
              <a:gd name="connsiteY120" fmla="*/ 287808 h 6044194"/>
              <a:gd name="connsiteX121" fmla="*/ 930704 w 1030469"/>
              <a:gd name="connsiteY121" fmla="*/ 213743 h 6044194"/>
              <a:gd name="connsiteX122" fmla="*/ 891080 w 1030469"/>
              <a:gd name="connsiteY122" fmla="*/ 191950 h 6044194"/>
              <a:gd name="connsiteX123" fmla="*/ 861363 w 1030469"/>
              <a:gd name="connsiteY123" fmla="*/ 213743 h 6044194"/>
              <a:gd name="connsiteX124" fmla="*/ 833626 w 1030469"/>
              <a:gd name="connsiteY124" fmla="*/ 166194 h 6044194"/>
              <a:gd name="connsiteX125" fmla="*/ 841551 w 1030469"/>
              <a:gd name="connsiteY125" fmla="*/ 148364 h 6044194"/>
              <a:gd name="connsiteX126" fmla="*/ 851456 w 1030469"/>
              <a:gd name="connsiteY126" fmla="*/ 132514 h 6044194"/>
              <a:gd name="connsiteX127" fmla="*/ 876221 w 1030469"/>
              <a:gd name="connsiteY127" fmla="*/ 124837 h 6044194"/>
              <a:gd name="connsiteX128" fmla="*/ 943582 w 1030469"/>
              <a:gd name="connsiteY128" fmla="*/ 21 h 6044194"/>
              <a:gd name="connsiteX129" fmla="*/ 974290 w 1030469"/>
              <a:gd name="connsiteY129" fmla="*/ 5718 h 6044194"/>
              <a:gd name="connsiteX130" fmla="*/ 975742 w 1030469"/>
              <a:gd name="connsiteY130" fmla="*/ 6905 h 6044194"/>
              <a:gd name="connsiteX131" fmla="*/ 975742 w 1030469"/>
              <a:gd name="connsiteY131" fmla="*/ 34172 h 6044194"/>
              <a:gd name="connsiteX132" fmla="*/ 972310 w 1030469"/>
              <a:gd name="connsiteY132" fmla="*/ 41379 h 6044194"/>
              <a:gd name="connsiteX133" fmla="*/ 975742 w 1030469"/>
              <a:gd name="connsiteY133" fmla="*/ 43267 h 6044194"/>
              <a:gd name="connsiteX134" fmla="*/ 975742 w 1030469"/>
              <a:gd name="connsiteY134" fmla="*/ 76650 h 6044194"/>
              <a:gd name="connsiteX135" fmla="*/ 958441 w 1030469"/>
              <a:gd name="connsiteY135" fmla="*/ 67134 h 6044194"/>
              <a:gd name="connsiteX136" fmla="*/ 928724 w 1030469"/>
              <a:gd name="connsiteY136" fmla="*/ 88928 h 6044194"/>
              <a:gd name="connsiteX137" fmla="*/ 900987 w 1030469"/>
              <a:gd name="connsiteY137" fmla="*/ 41379 h 6044194"/>
              <a:gd name="connsiteX138" fmla="*/ 908912 w 1030469"/>
              <a:gd name="connsiteY138" fmla="*/ 23547 h 6044194"/>
              <a:gd name="connsiteX139" fmla="*/ 918817 w 1030469"/>
              <a:gd name="connsiteY139" fmla="*/ 7698 h 6044194"/>
              <a:gd name="connsiteX140" fmla="*/ 943582 w 1030469"/>
              <a:gd name="connsiteY140" fmla="*/ 21 h 6044194"/>
              <a:gd name="connsiteX0" fmla="*/ 975742 w 1030469"/>
              <a:gd name="connsiteY0" fmla="*/ 4934767 h 6044194"/>
              <a:gd name="connsiteX1" fmla="*/ 975742 w 1030469"/>
              <a:gd name="connsiteY1" fmla="*/ 5193173 h 6044194"/>
              <a:gd name="connsiteX2" fmla="*/ 945305 w 1030469"/>
              <a:gd name="connsiteY2" fmla="*/ 5193173 h 6044194"/>
              <a:gd name="connsiteX3" fmla="*/ 945305 w 1030469"/>
              <a:gd name="connsiteY3" fmla="*/ 4935722 h 6044194"/>
              <a:gd name="connsiteX4" fmla="*/ 958158 w 1030469"/>
              <a:gd name="connsiteY4" fmla="*/ 4938317 h 6044194"/>
              <a:gd name="connsiteX5" fmla="*/ 975742 w 1030469"/>
              <a:gd name="connsiteY5" fmla="*/ 4934767 h 6044194"/>
              <a:gd name="connsiteX6" fmla="*/ 892946 w 1030469"/>
              <a:gd name="connsiteY6" fmla="*/ 4925152 h 6044194"/>
              <a:gd name="connsiteX7" fmla="*/ 927017 w 1030469"/>
              <a:gd name="connsiteY7" fmla="*/ 4932030 h 6044194"/>
              <a:gd name="connsiteX8" fmla="*/ 927017 w 1030469"/>
              <a:gd name="connsiteY8" fmla="*/ 5193173 h 6044194"/>
              <a:gd name="connsiteX9" fmla="*/ 892946 w 1030469"/>
              <a:gd name="connsiteY9" fmla="*/ 5193173 h 6044194"/>
              <a:gd name="connsiteX10" fmla="*/ 892946 w 1030469"/>
              <a:gd name="connsiteY10" fmla="*/ 4925152 h 6044194"/>
              <a:gd name="connsiteX11" fmla="*/ 975742 w 1030469"/>
              <a:gd name="connsiteY11" fmla="*/ 4879134 h 6044194"/>
              <a:gd name="connsiteX12" fmla="*/ 975742 w 1030469"/>
              <a:gd name="connsiteY12" fmla="*/ 4911905 h 6044194"/>
              <a:gd name="connsiteX13" fmla="*/ 958158 w 1030469"/>
              <a:gd name="connsiteY13" fmla="*/ 4915455 h 6044194"/>
              <a:gd name="connsiteX14" fmla="*/ 945305 w 1030469"/>
              <a:gd name="connsiteY14" fmla="*/ 4912860 h 6044194"/>
              <a:gd name="connsiteX15" fmla="*/ 945305 w 1030469"/>
              <a:gd name="connsiteY15" fmla="*/ 4880089 h 6044194"/>
              <a:gd name="connsiteX16" fmla="*/ 958158 w 1030469"/>
              <a:gd name="connsiteY16" fmla="*/ 4882684 h 6044194"/>
              <a:gd name="connsiteX17" fmla="*/ 975742 w 1030469"/>
              <a:gd name="connsiteY17" fmla="*/ 4879134 h 6044194"/>
              <a:gd name="connsiteX18" fmla="*/ 892946 w 1030469"/>
              <a:gd name="connsiteY18" fmla="*/ 4869519 h 6044194"/>
              <a:gd name="connsiteX19" fmla="*/ 927017 w 1030469"/>
              <a:gd name="connsiteY19" fmla="*/ 4876397 h 6044194"/>
              <a:gd name="connsiteX20" fmla="*/ 927017 w 1030469"/>
              <a:gd name="connsiteY20" fmla="*/ 4909168 h 6044194"/>
              <a:gd name="connsiteX21" fmla="*/ 892946 w 1030469"/>
              <a:gd name="connsiteY21" fmla="*/ 4902290 h 6044194"/>
              <a:gd name="connsiteX22" fmla="*/ 892946 w 1030469"/>
              <a:gd name="connsiteY22" fmla="*/ 4869519 h 6044194"/>
              <a:gd name="connsiteX23" fmla="*/ 874658 w 1030469"/>
              <a:gd name="connsiteY23" fmla="*/ 4286933 h 6044194"/>
              <a:gd name="connsiteX24" fmla="*/ 874658 w 1030469"/>
              <a:gd name="connsiteY24" fmla="*/ 4319704 h 6044194"/>
              <a:gd name="connsiteX25" fmla="*/ 845309 w 1030469"/>
              <a:gd name="connsiteY25" fmla="*/ 4325629 h 6044194"/>
              <a:gd name="connsiteX26" fmla="*/ 668239 w 1030469"/>
              <a:gd name="connsiteY26" fmla="*/ 4592765 h 6044194"/>
              <a:gd name="connsiteX27" fmla="*/ 845309 w 1030469"/>
              <a:gd name="connsiteY27" fmla="*/ 4859901 h 6044194"/>
              <a:gd name="connsiteX28" fmla="*/ 874658 w 1030469"/>
              <a:gd name="connsiteY28" fmla="*/ 4865826 h 6044194"/>
              <a:gd name="connsiteX29" fmla="*/ 874658 w 1030469"/>
              <a:gd name="connsiteY29" fmla="*/ 4898597 h 6044194"/>
              <a:gd name="connsiteX30" fmla="*/ 832553 w 1030469"/>
              <a:gd name="connsiteY30" fmla="*/ 4890097 h 6044194"/>
              <a:gd name="connsiteX31" fmla="*/ 635468 w 1030469"/>
              <a:gd name="connsiteY31" fmla="*/ 4592765 h 6044194"/>
              <a:gd name="connsiteX32" fmla="*/ 832553 w 1030469"/>
              <a:gd name="connsiteY32" fmla="*/ 4295434 h 6044194"/>
              <a:gd name="connsiteX33" fmla="*/ 874658 w 1030469"/>
              <a:gd name="connsiteY33" fmla="*/ 4286933 h 6044194"/>
              <a:gd name="connsiteX34" fmla="*/ 927017 w 1030469"/>
              <a:gd name="connsiteY34" fmla="*/ 4276362 h 6044194"/>
              <a:gd name="connsiteX35" fmla="*/ 927017 w 1030469"/>
              <a:gd name="connsiteY35" fmla="*/ 4309133 h 6044194"/>
              <a:gd name="connsiteX36" fmla="*/ 892946 w 1030469"/>
              <a:gd name="connsiteY36" fmla="*/ 4316012 h 6044194"/>
              <a:gd name="connsiteX37" fmla="*/ 892946 w 1030469"/>
              <a:gd name="connsiteY37" fmla="*/ 4283241 h 6044194"/>
              <a:gd name="connsiteX38" fmla="*/ 927017 w 1030469"/>
              <a:gd name="connsiteY38" fmla="*/ 4276362 h 6044194"/>
              <a:gd name="connsiteX39" fmla="*/ 958158 w 1030469"/>
              <a:gd name="connsiteY39" fmla="*/ 4270075 h 6044194"/>
              <a:gd name="connsiteX40" fmla="*/ 975742 w 1030469"/>
              <a:gd name="connsiteY40" fmla="*/ 4273625 h 6044194"/>
              <a:gd name="connsiteX41" fmla="*/ 975742 w 1030469"/>
              <a:gd name="connsiteY41" fmla="*/ 4306396 h 6044194"/>
              <a:gd name="connsiteX42" fmla="*/ 958158 w 1030469"/>
              <a:gd name="connsiteY42" fmla="*/ 4302846 h 6044194"/>
              <a:gd name="connsiteX43" fmla="*/ 945305 w 1030469"/>
              <a:gd name="connsiteY43" fmla="*/ 4305441 h 6044194"/>
              <a:gd name="connsiteX44" fmla="*/ 945305 w 1030469"/>
              <a:gd name="connsiteY44" fmla="*/ 4272670 h 6044194"/>
              <a:gd name="connsiteX45" fmla="*/ 958158 w 1030469"/>
              <a:gd name="connsiteY45" fmla="*/ 4270075 h 6044194"/>
              <a:gd name="connsiteX46" fmla="*/ 810842 w 1030469"/>
              <a:gd name="connsiteY46" fmla="*/ 251634 h 6044194"/>
              <a:gd name="connsiteX47" fmla="*/ 841551 w 1030469"/>
              <a:gd name="connsiteY47" fmla="*/ 257329 h 6044194"/>
              <a:gd name="connsiteX48" fmla="*/ 839569 w 1030469"/>
              <a:gd name="connsiteY48" fmla="*/ 292991 h 6044194"/>
              <a:gd name="connsiteX49" fmla="*/ 874658 w 1030469"/>
              <a:gd name="connsiteY49" fmla="*/ 312291 h 6044194"/>
              <a:gd name="connsiteX50" fmla="*/ 874658 w 1030469"/>
              <a:gd name="connsiteY50" fmla="*/ 4264071 h 6044194"/>
              <a:gd name="connsiteX51" fmla="*/ 823654 w 1030469"/>
              <a:gd name="connsiteY51" fmla="*/ 4274368 h 6044194"/>
              <a:gd name="connsiteX52" fmla="*/ 612606 w 1030469"/>
              <a:gd name="connsiteY52" fmla="*/ 4592765 h 6044194"/>
              <a:gd name="connsiteX53" fmla="*/ 823654 w 1030469"/>
              <a:gd name="connsiteY53" fmla="*/ 4911162 h 6044194"/>
              <a:gd name="connsiteX54" fmla="*/ 874658 w 1030469"/>
              <a:gd name="connsiteY54" fmla="*/ 4921459 h 6044194"/>
              <a:gd name="connsiteX55" fmla="*/ 874658 w 1030469"/>
              <a:gd name="connsiteY55" fmla="*/ 5193173 h 6044194"/>
              <a:gd name="connsiteX56" fmla="*/ 681201 w 1030469"/>
              <a:gd name="connsiteY56" fmla="*/ 5193173 h 6044194"/>
              <a:gd name="connsiteX57" fmla="*/ 681201 w 1030469"/>
              <a:gd name="connsiteY57" fmla="*/ 5238892 h 6044194"/>
              <a:gd name="connsiteX58" fmla="*/ 975742 w 1030469"/>
              <a:gd name="connsiteY58" fmla="*/ 5238892 h 6044194"/>
              <a:gd name="connsiteX59" fmla="*/ 975742 w 1030469"/>
              <a:gd name="connsiteY59" fmla="*/ 6044194 h 6044194"/>
              <a:gd name="connsiteX60" fmla="*/ 948536 w 1030469"/>
              <a:gd name="connsiteY60" fmla="*/ 6022621 h 6044194"/>
              <a:gd name="connsiteX61" fmla="*/ 964385 w 1030469"/>
              <a:gd name="connsiteY61" fmla="*/ 5982997 h 6044194"/>
              <a:gd name="connsiteX62" fmla="*/ 3502 w 1030469"/>
              <a:gd name="connsiteY62" fmla="*/ 5428261 h 6044194"/>
              <a:gd name="connsiteX63" fmla="*/ 88695 w 1030469"/>
              <a:gd name="connsiteY63" fmla="*/ 5008247 h 6044194"/>
              <a:gd name="connsiteX64" fmla="*/ 364081 w 1030469"/>
              <a:gd name="connsiteY64" fmla="*/ 4293035 h 6044194"/>
              <a:gd name="connsiteX65" fmla="*/ 251153 w 1030469"/>
              <a:gd name="connsiteY65" fmla="*/ 3904719 h 6044194"/>
              <a:gd name="connsiteX66" fmla="*/ 278890 w 1030469"/>
              <a:gd name="connsiteY66" fmla="*/ 3005254 h 6044194"/>
              <a:gd name="connsiteX67" fmla="*/ 322477 w 1030469"/>
              <a:gd name="connsiteY67" fmla="*/ 3017142 h 6044194"/>
              <a:gd name="connsiteX68" fmla="*/ 601825 w 1030469"/>
              <a:gd name="connsiteY68" fmla="*/ 3676880 h 6044194"/>
              <a:gd name="connsiteX69" fmla="*/ 807870 w 1030469"/>
              <a:gd name="connsiteY69" fmla="*/ 3645181 h 6044194"/>
              <a:gd name="connsiteX70" fmla="*/ 829664 w 1030469"/>
              <a:gd name="connsiteY70" fmla="*/ 1033959 h 6044194"/>
              <a:gd name="connsiteX71" fmla="*/ 714754 w 1030469"/>
              <a:gd name="connsiteY71" fmla="*/ 845746 h 6044194"/>
              <a:gd name="connsiteX72" fmla="*/ 649374 w 1030469"/>
              <a:gd name="connsiteY72" fmla="*/ 794235 h 6044194"/>
              <a:gd name="connsiteX73" fmla="*/ 683055 w 1030469"/>
              <a:gd name="connsiteY73" fmla="*/ 713005 h 6044194"/>
              <a:gd name="connsiteX74" fmla="*/ 641449 w 1030469"/>
              <a:gd name="connsiteY74" fmla="*/ 691213 h 6044194"/>
              <a:gd name="connsiteX75" fmla="*/ 611732 w 1030469"/>
              <a:gd name="connsiteY75" fmla="*/ 713005 h 6044194"/>
              <a:gd name="connsiteX76" fmla="*/ 583995 w 1030469"/>
              <a:gd name="connsiteY76" fmla="*/ 665456 h 6044194"/>
              <a:gd name="connsiteX77" fmla="*/ 591920 w 1030469"/>
              <a:gd name="connsiteY77" fmla="*/ 647626 h 6044194"/>
              <a:gd name="connsiteX78" fmla="*/ 599845 w 1030469"/>
              <a:gd name="connsiteY78" fmla="*/ 631777 h 6044194"/>
              <a:gd name="connsiteX79" fmla="*/ 655318 w 1030469"/>
              <a:gd name="connsiteY79" fmla="*/ 629795 h 6044194"/>
              <a:gd name="connsiteX80" fmla="*/ 653336 w 1030469"/>
              <a:gd name="connsiteY80" fmla="*/ 665456 h 6044194"/>
              <a:gd name="connsiteX81" fmla="*/ 692960 w 1030469"/>
              <a:gd name="connsiteY81" fmla="*/ 687250 h 6044194"/>
              <a:gd name="connsiteX82" fmla="*/ 742491 w 1030469"/>
              <a:gd name="connsiteY82" fmla="*/ 588190 h 6044194"/>
              <a:gd name="connsiteX83" fmla="*/ 702867 w 1030469"/>
              <a:gd name="connsiteY83" fmla="*/ 566396 h 6044194"/>
              <a:gd name="connsiteX84" fmla="*/ 673148 w 1030469"/>
              <a:gd name="connsiteY84" fmla="*/ 588190 h 6044194"/>
              <a:gd name="connsiteX85" fmla="*/ 645411 w 1030469"/>
              <a:gd name="connsiteY85" fmla="*/ 540642 h 6044194"/>
              <a:gd name="connsiteX86" fmla="*/ 653336 w 1030469"/>
              <a:gd name="connsiteY86" fmla="*/ 522810 h 6044194"/>
              <a:gd name="connsiteX87" fmla="*/ 663243 w 1030469"/>
              <a:gd name="connsiteY87" fmla="*/ 506960 h 6044194"/>
              <a:gd name="connsiteX88" fmla="*/ 718717 w 1030469"/>
              <a:gd name="connsiteY88" fmla="*/ 504980 h 6044194"/>
              <a:gd name="connsiteX89" fmla="*/ 716734 w 1030469"/>
              <a:gd name="connsiteY89" fmla="*/ 540642 h 6044194"/>
              <a:gd name="connsiteX90" fmla="*/ 754378 w 1030469"/>
              <a:gd name="connsiteY90" fmla="*/ 562434 h 6044194"/>
              <a:gd name="connsiteX91" fmla="*/ 803907 w 1030469"/>
              <a:gd name="connsiteY91" fmla="*/ 463374 h 6044194"/>
              <a:gd name="connsiteX92" fmla="*/ 764283 w 1030469"/>
              <a:gd name="connsiteY92" fmla="*/ 441582 h 6044194"/>
              <a:gd name="connsiteX93" fmla="*/ 734566 w 1030469"/>
              <a:gd name="connsiteY93" fmla="*/ 463374 h 6044194"/>
              <a:gd name="connsiteX94" fmla="*/ 706829 w 1030469"/>
              <a:gd name="connsiteY94" fmla="*/ 415825 h 6044194"/>
              <a:gd name="connsiteX95" fmla="*/ 714754 w 1030469"/>
              <a:gd name="connsiteY95" fmla="*/ 397995 h 6044194"/>
              <a:gd name="connsiteX96" fmla="*/ 726641 w 1030469"/>
              <a:gd name="connsiteY96" fmla="*/ 380163 h 6044194"/>
              <a:gd name="connsiteX97" fmla="*/ 782115 w 1030469"/>
              <a:gd name="connsiteY97" fmla="*/ 378183 h 6044194"/>
              <a:gd name="connsiteX98" fmla="*/ 780133 w 1030469"/>
              <a:gd name="connsiteY98" fmla="*/ 413845 h 6044194"/>
              <a:gd name="connsiteX99" fmla="*/ 819757 w 1030469"/>
              <a:gd name="connsiteY99" fmla="*/ 435637 h 6044194"/>
              <a:gd name="connsiteX100" fmla="*/ 869288 w 1030469"/>
              <a:gd name="connsiteY100" fmla="*/ 336577 h 6044194"/>
              <a:gd name="connsiteX101" fmla="*/ 827682 w 1030469"/>
              <a:gd name="connsiteY101" fmla="*/ 314785 h 6044194"/>
              <a:gd name="connsiteX102" fmla="*/ 797965 w 1030469"/>
              <a:gd name="connsiteY102" fmla="*/ 336577 h 6044194"/>
              <a:gd name="connsiteX103" fmla="*/ 770228 w 1030469"/>
              <a:gd name="connsiteY103" fmla="*/ 289028 h 6044194"/>
              <a:gd name="connsiteX104" fmla="*/ 776170 w 1030469"/>
              <a:gd name="connsiteY104" fmla="*/ 275161 h 6044194"/>
              <a:gd name="connsiteX105" fmla="*/ 786077 w 1030469"/>
              <a:gd name="connsiteY105" fmla="*/ 259311 h 6044194"/>
              <a:gd name="connsiteX106" fmla="*/ 810842 w 1030469"/>
              <a:gd name="connsiteY106" fmla="*/ 251634 h 6044194"/>
              <a:gd name="connsiteX107" fmla="*/ 876221 w 1030469"/>
              <a:gd name="connsiteY107" fmla="*/ 124837 h 6044194"/>
              <a:gd name="connsiteX108" fmla="*/ 906930 w 1030469"/>
              <a:gd name="connsiteY108" fmla="*/ 130532 h 6044194"/>
              <a:gd name="connsiteX109" fmla="*/ 904949 w 1030469"/>
              <a:gd name="connsiteY109" fmla="*/ 166194 h 6044194"/>
              <a:gd name="connsiteX110" fmla="*/ 944573 w 1030469"/>
              <a:gd name="connsiteY110" fmla="*/ 187988 h 6044194"/>
              <a:gd name="connsiteX111" fmla="*/ 975742 w 1030469"/>
              <a:gd name="connsiteY111" fmla="*/ 130267 h 6044194"/>
              <a:gd name="connsiteX112" fmla="*/ 975742 w 1030469"/>
              <a:gd name="connsiteY112" fmla="*/ 4250763 h 6044194"/>
              <a:gd name="connsiteX113" fmla="*/ 958158 w 1030469"/>
              <a:gd name="connsiteY113" fmla="*/ 4247213 h 6044194"/>
              <a:gd name="connsiteX114" fmla="*/ 945305 w 1030469"/>
              <a:gd name="connsiteY114" fmla="*/ 4249808 h 6044194"/>
              <a:gd name="connsiteX115" fmla="*/ 945305 w 1030469"/>
              <a:gd name="connsiteY115" fmla="*/ 260688 h 6044194"/>
              <a:gd name="connsiteX116" fmla="*/ 927017 w 1030469"/>
              <a:gd name="connsiteY116" fmla="*/ 260688 h 6044194"/>
              <a:gd name="connsiteX117" fmla="*/ 927017 w 1030469"/>
              <a:gd name="connsiteY117" fmla="*/ 4253500 h 6044194"/>
              <a:gd name="connsiteX118" fmla="*/ 892946 w 1030469"/>
              <a:gd name="connsiteY118" fmla="*/ 4260379 h 6044194"/>
              <a:gd name="connsiteX119" fmla="*/ 892946 w 1030469"/>
              <a:gd name="connsiteY119" fmla="*/ 287808 h 6044194"/>
              <a:gd name="connsiteX120" fmla="*/ 930704 w 1030469"/>
              <a:gd name="connsiteY120" fmla="*/ 213743 h 6044194"/>
              <a:gd name="connsiteX121" fmla="*/ 891080 w 1030469"/>
              <a:gd name="connsiteY121" fmla="*/ 191950 h 6044194"/>
              <a:gd name="connsiteX122" fmla="*/ 861363 w 1030469"/>
              <a:gd name="connsiteY122" fmla="*/ 213743 h 6044194"/>
              <a:gd name="connsiteX123" fmla="*/ 833626 w 1030469"/>
              <a:gd name="connsiteY123" fmla="*/ 166194 h 6044194"/>
              <a:gd name="connsiteX124" fmla="*/ 841551 w 1030469"/>
              <a:gd name="connsiteY124" fmla="*/ 148364 h 6044194"/>
              <a:gd name="connsiteX125" fmla="*/ 851456 w 1030469"/>
              <a:gd name="connsiteY125" fmla="*/ 132514 h 6044194"/>
              <a:gd name="connsiteX126" fmla="*/ 876221 w 1030469"/>
              <a:gd name="connsiteY126" fmla="*/ 124837 h 6044194"/>
              <a:gd name="connsiteX127" fmla="*/ 943582 w 1030469"/>
              <a:gd name="connsiteY127" fmla="*/ 21 h 6044194"/>
              <a:gd name="connsiteX128" fmla="*/ 974290 w 1030469"/>
              <a:gd name="connsiteY128" fmla="*/ 5718 h 6044194"/>
              <a:gd name="connsiteX129" fmla="*/ 975742 w 1030469"/>
              <a:gd name="connsiteY129" fmla="*/ 6905 h 6044194"/>
              <a:gd name="connsiteX130" fmla="*/ 975742 w 1030469"/>
              <a:gd name="connsiteY130" fmla="*/ 34172 h 6044194"/>
              <a:gd name="connsiteX131" fmla="*/ 972310 w 1030469"/>
              <a:gd name="connsiteY131" fmla="*/ 41379 h 6044194"/>
              <a:gd name="connsiteX132" fmla="*/ 975742 w 1030469"/>
              <a:gd name="connsiteY132" fmla="*/ 43267 h 6044194"/>
              <a:gd name="connsiteX133" fmla="*/ 975742 w 1030469"/>
              <a:gd name="connsiteY133" fmla="*/ 76650 h 6044194"/>
              <a:gd name="connsiteX134" fmla="*/ 958441 w 1030469"/>
              <a:gd name="connsiteY134" fmla="*/ 67134 h 6044194"/>
              <a:gd name="connsiteX135" fmla="*/ 928724 w 1030469"/>
              <a:gd name="connsiteY135" fmla="*/ 88928 h 6044194"/>
              <a:gd name="connsiteX136" fmla="*/ 900987 w 1030469"/>
              <a:gd name="connsiteY136" fmla="*/ 41379 h 6044194"/>
              <a:gd name="connsiteX137" fmla="*/ 908912 w 1030469"/>
              <a:gd name="connsiteY137" fmla="*/ 23547 h 6044194"/>
              <a:gd name="connsiteX138" fmla="*/ 918817 w 1030469"/>
              <a:gd name="connsiteY138" fmla="*/ 7698 h 6044194"/>
              <a:gd name="connsiteX139" fmla="*/ 943582 w 1030469"/>
              <a:gd name="connsiteY139" fmla="*/ 21 h 6044194"/>
              <a:gd name="connsiteX0" fmla="*/ 975742 w 975742"/>
              <a:gd name="connsiteY0" fmla="*/ 4934767 h 6044194"/>
              <a:gd name="connsiteX1" fmla="*/ 975742 w 975742"/>
              <a:gd name="connsiteY1" fmla="*/ 5193173 h 6044194"/>
              <a:gd name="connsiteX2" fmla="*/ 945305 w 975742"/>
              <a:gd name="connsiteY2" fmla="*/ 5193173 h 6044194"/>
              <a:gd name="connsiteX3" fmla="*/ 945305 w 975742"/>
              <a:gd name="connsiteY3" fmla="*/ 4935722 h 6044194"/>
              <a:gd name="connsiteX4" fmla="*/ 958158 w 975742"/>
              <a:gd name="connsiteY4" fmla="*/ 4938317 h 6044194"/>
              <a:gd name="connsiteX5" fmla="*/ 975742 w 975742"/>
              <a:gd name="connsiteY5" fmla="*/ 4934767 h 6044194"/>
              <a:gd name="connsiteX6" fmla="*/ 892946 w 975742"/>
              <a:gd name="connsiteY6" fmla="*/ 4925152 h 6044194"/>
              <a:gd name="connsiteX7" fmla="*/ 927017 w 975742"/>
              <a:gd name="connsiteY7" fmla="*/ 4932030 h 6044194"/>
              <a:gd name="connsiteX8" fmla="*/ 927017 w 975742"/>
              <a:gd name="connsiteY8" fmla="*/ 5193173 h 6044194"/>
              <a:gd name="connsiteX9" fmla="*/ 892946 w 975742"/>
              <a:gd name="connsiteY9" fmla="*/ 5193173 h 6044194"/>
              <a:gd name="connsiteX10" fmla="*/ 892946 w 975742"/>
              <a:gd name="connsiteY10" fmla="*/ 4925152 h 6044194"/>
              <a:gd name="connsiteX11" fmla="*/ 975742 w 975742"/>
              <a:gd name="connsiteY11" fmla="*/ 4879134 h 6044194"/>
              <a:gd name="connsiteX12" fmla="*/ 975742 w 975742"/>
              <a:gd name="connsiteY12" fmla="*/ 4911905 h 6044194"/>
              <a:gd name="connsiteX13" fmla="*/ 958158 w 975742"/>
              <a:gd name="connsiteY13" fmla="*/ 4915455 h 6044194"/>
              <a:gd name="connsiteX14" fmla="*/ 945305 w 975742"/>
              <a:gd name="connsiteY14" fmla="*/ 4912860 h 6044194"/>
              <a:gd name="connsiteX15" fmla="*/ 945305 w 975742"/>
              <a:gd name="connsiteY15" fmla="*/ 4880089 h 6044194"/>
              <a:gd name="connsiteX16" fmla="*/ 958158 w 975742"/>
              <a:gd name="connsiteY16" fmla="*/ 4882684 h 6044194"/>
              <a:gd name="connsiteX17" fmla="*/ 975742 w 975742"/>
              <a:gd name="connsiteY17" fmla="*/ 4879134 h 6044194"/>
              <a:gd name="connsiteX18" fmla="*/ 892946 w 975742"/>
              <a:gd name="connsiteY18" fmla="*/ 4869519 h 6044194"/>
              <a:gd name="connsiteX19" fmla="*/ 927017 w 975742"/>
              <a:gd name="connsiteY19" fmla="*/ 4876397 h 6044194"/>
              <a:gd name="connsiteX20" fmla="*/ 927017 w 975742"/>
              <a:gd name="connsiteY20" fmla="*/ 4909168 h 6044194"/>
              <a:gd name="connsiteX21" fmla="*/ 892946 w 975742"/>
              <a:gd name="connsiteY21" fmla="*/ 4902290 h 6044194"/>
              <a:gd name="connsiteX22" fmla="*/ 892946 w 975742"/>
              <a:gd name="connsiteY22" fmla="*/ 4869519 h 6044194"/>
              <a:gd name="connsiteX23" fmla="*/ 874658 w 975742"/>
              <a:gd name="connsiteY23" fmla="*/ 4286933 h 6044194"/>
              <a:gd name="connsiteX24" fmla="*/ 874658 w 975742"/>
              <a:gd name="connsiteY24" fmla="*/ 4319704 h 6044194"/>
              <a:gd name="connsiteX25" fmla="*/ 845309 w 975742"/>
              <a:gd name="connsiteY25" fmla="*/ 4325629 h 6044194"/>
              <a:gd name="connsiteX26" fmla="*/ 668239 w 975742"/>
              <a:gd name="connsiteY26" fmla="*/ 4592765 h 6044194"/>
              <a:gd name="connsiteX27" fmla="*/ 845309 w 975742"/>
              <a:gd name="connsiteY27" fmla="*/ 4859901 h 6044194"/>
              <a:gd name="connsiteX28" fmla="*/ 874658 w 975742"/>
              <a:gd name="connsiteY28" fmla="*/ 4865826 h 6044194"/>
              <a:gd name="connsiteX29" fmla="*/ 874658 w 975742"/>
              <a:gd name="connsiteY29" fmla="*/ 4898597 h 6044194"/>
              <a:gd name="connsiteX30" fmla="*/ 832553 w 975742"/>
              <a:gd name="connsiteY30" fmla="*/ 4890097 h 6044194"/>
              <a:gd name="connsiteX31" fmla="*/ 635468 w 975742"/>
              <a:gd name="connsiteY31" fmla="*/ 4592765 h 6044194"/>
              <a:gd name="connsiteX32" fmla="*/ 832553 w 975742"/>
              <a:gd name="connsiteY32" fmla="*/ 4295434 h 6044194"/>
              <a:gd name="connsiteX33" fmla="*/ 874658 w 975742"/>
              <a:gd name="connsiteY33" fmla="*/ 4286933 h 6044194"/>
              <a:gd name="connsiteX34" fmla="*/ 927017 w 975742"/>
              <a:gd name="connsiteY34" fmla="*/ 4276362 h 6044194"/>
              <a:gd name="connsiteX35" fmla="*/ 927017 w 975742"/>
              <a:gd name="connsiteY35" fmla="*/ 4309133 h 6044194"/>
              <a:gd name="connsiteX36" fmla="*/ 892946 w 975742"/>
              <a:gd name="connsiteY36" fmla="*/ 4316012 h 6044194"/>
              <a:gd name="connsiteX37" fmla="*/ 892946 w 975742"/>
              <a:gd name="connsiteY37" fmla="*/ 4283241 h 6044194"/>
              <a:gd name="connsiteX38" fmla="*/ 927017 w 975742"/>
              <a:gd name="connsiteY38" fmla="*/ 4276362 h 6044194"/>
              <a:gd name="connsiteX39" fmla="*/ 958158 w 975742"/>
              <a:gd name="connsiteY39" fmla="*/ 4270075 h 6044194"/>
              <a:gd name="connsiteX40" fmla="*/ 975742 w 975742"/>
              <a:gd name="connsiteY40" fmla="*/ 4273625 h 6044194"/>
              <a:gd name="connsiteX41" fmla="*/ 975742 w 975742"/>
              <a:gd name="connsiteY41" fmla="*/ 4306396 h 6044194"/>
              <a:gd name="connsiteX42" fmla="*/ 958158 w 975742"/>
              <a:gd name="connsiteY42" fmla="*/ 4302846 h 6044194"/>
              <a:gd name="connsiteX43" fmla="*/ 945305 w 975742"/>
              <a:gd name="connsiteY43" fmla="*/ 4305441 h 6044194"/>
              <a:gd name="connsiteX44" fmla="*/ 945305 w 975742"/>
              <a:gd name="connsiteY44" fmla="*/ 4272670 h 6044194"/>
              <a:gd name="connsiteX45" fmla="*/ 958158 w 975742"/>
              <a:gd name="connsiteY45" fmla="*/ 4270075 h 6044194"/>
              <a:gd name="connsiteX46" fmla="*/ 810842 w 975742"/>
              <a:gd name="connsiteY46" fmla="*/ 251634 h 6044194"/>
              <a:gd name="connsiteX47" fmla="*/ 841551 w 975742"/>
              <a:gd name="connsiteY47" fmla="*/ 257329 h 6044194"/>
              <a:gd name="connsiteX48" fmla="*/ 839569 w 975742"/>
              <a:gd name="connsiteY48" fmla="*/ 292991 h 6044194"/>
              <a:gd name="connsiteX49" fmla="*/ 874658 w 975742"/>
              <a:gd name="connsiteY49" fmla="*/ 312291 h 6044194"/>
              <a:gd name="connsiteX50" fmla="*/ 874658 w 975742"/>
              <a:gd name="connsiteY50" fmla="*/ 4264071 h 6044194"/>
              <a:gd name="connsiteX51" fmla="*/ 823654 w 975742"/>
              <a:gd name="connsiteY51" fmla="*/ 4274368 h 6044194"/>
              <a:gd name="connsiteX52" fmla="*/ 612606 w 975742"/>
              <a:gd name="connsiteY52" fmla="*/ 4592765 h 6044194"/>
              <a:gd name="connsiteX53" fmla="*/ 823654 w 975742"/>
              <a:gd name="connsiteY53" fmla="*/ 4911162 h 6044194"/>
              <a:gd name="connsiteX54" fmla="*/ 874658 w 975742"/>
              <a:gd name="connsiteY54" fmla="*/ 4921459 h 6044194"/>
              <a:gd name="connsiteX55" fmla="*/ 874658 w 975742"/>
              <a:gd name="connsiteY55" fmla="*/ 5193173 h 6044194"/>
              <a:gd name="connsiteX56" fmla="*/ 681201 w 975742"/>
              <a:gd name="connsiteY56" fmla="*/ 5193173 h 6044194"/>
              <a:gd name="connsiteX57" fmla="*/ 681201 w 975742"/>
              <a:gd name="connsiteY57" fmla="*/ 5238892 h 6044194"/>
              <a:gd name="connsiteX58" fmla="*/ 975742 w 975742"/>
              <a:gd name="connsiteY58" fmla="*/ 5238892 h 6044194"/>
              <a:gd name="connsiteX59" fmla="*/ 975742 w 975742"/>
              <a:gd name="connsiteY59" fmla="*/ 6044194 h 6044194"/>
              <a:gd name="connsiteX60" fmla="*/ 964385 w 975742"/>
              <a:gd name="connsiteY60" fmla="*/ 5982997 h 6044194"/>
              <a:gd name="connsiteX61" fmla="*/ 3502 w 975742"/>
              <a:gd name="connsiteY61" fmla="*/ 5428261 h 6044194"/>
              <a:gd name="connsiteX62" fmla="*/ 88695 w 975742"/>
              <a:gd name="connsiteY62" fmla="*/ 5008247 h 6044194"/>
              <a:gd name="connsiteX63" fmla="*/ 364081 w 975742"/>
              <a:gd name="connsiteY63" fmla="*/ 4293035 h 6044194"/>
              <a:gd name="connsiteX64" fmla="*/ 251153 w 975742"/>
              <a:gd name="connsiteY64" fmla="*/ 3904719 h 6044194"/>
              <a:gd name="connsiteX65" fmla="*/ 278890 w 975742"/>
              <a:gd name="connsiteY65" fmla="*/ 3005254 h 6044194"/>
              <a:gd name="connsiteX66" fmla="*/ 322477 w 975742"/>
              <a:gd name="connsiteY66" fmla="*/ 3017142 h 6044194"/>
              <a:gd name="connsiteX67" fmla="*/ 601825 w 975742"/>
              <a:gd name="connsiteY67" fmla="*/ 3676880 h 6044194"/>
              <a:gd name="connsiteX68" fmla="*/ 807870 w 975742"/>
              <a:gd name="connsiteY68" fmla="*/ 3645181 h 6044194"/>
              <a:gd name="connsiteX69" fmla="*/ 829664 w 975742"/>
              <a:gd name="connsiteY69" fmla="*/ 1033959 h 6044194"/>
              <a:gd name="connsiteX70" fmla="*/ 714754 w 975742"/>
              <a:gd name="connsiteY70" fmla="*/ 845746 h 6044194"/>
              <a:gd name="connsiteX71" fmla="*/ 649374 w 975742"/>
              <a:gd name="connsiteY71" fmla="*/ 794235 h 6044194"/>
              <a:gd name="connsiteX72" fmla="*/ 683055 w 975742"/>
              <a:gd name="connsiteY72" fmla="*/ 713005 h 6044194"/>
              <a:gd name="connsiteX73" fmla="*/ 641449 w 975742"/>
              <a:gd name="connsiteY73" fmla="*/ 691213 h 6044194"/>
              <a:gd name="connsiteX74" fmla="*/ 611732 w 975742"/>
              <a:gd name="connsiteY74" fmla="*/ 713005 h 6044194"/>
              <a:gd name="connsiteX75" fmla="*/ 583995 w 975742"/>
              <a:gd name="connsiteY75" fmla="*/ 665456 h 6044194"/>
              <a:gd name="connsiteX76" fmla="*/ 591920 w 975742"/>
              <a:gd name="connsiteY76" fmla="*/ 647626 h 6044194"/>
              <a:gd name="connsiteX77" fmla="*/ 599845 w 975742"/>
              <a:gd name="connsiteY77" fmla="*/ 631777 h 6044194"/>
              <a:gd name="connsiteX78" fmla="*/ 655318 w 975742"/>
              <a:gd name="connsiteY78" fmla="*/ 629795 h 6044194"/>
              <a:gd name="connsiteX79" fmla="*/ 653336 w 975742"/>
              <a:gd name="connsiteY79" fmla="*/ 665456 h 6044194"/>
              <a:gd name="connsiteX80" fmla="*/ 692960 w 975742"/>
              <a:gd name="connsiteY80" fmla="*/ 687250 h 6044194"/>
              <a:gd name="connsiteX81" fmla="*/ 742491 w 975742"/>
              <a:gd name="connsiteY81" fmla="*/ 588190 h 6044194"/>
              <a:gd name="connsiteX82" fmla="*/ 702867 w 975742"/>
              <a:gd name="connsiteY82" fmla="*/ 566396 h 6044194"/>
              <a:gd name="connsiteX83" fmla="*/ 673148 w 975742"/>
              <a:gd name="connsiteY83" fmla="*/ 588190 h 6044194"/>
              <a:gd name="connsiteX84" fmla="*/ 645411 w 975742"/>
              <a:gd name="connsiteY84" fmla="*/ 540642 h 6044194"/>
              <a:gd name="connsiteX85" fmla="*/ 653336 w 975742"/>
              <a:gd name="connsiteY85" fmla="*/ 522810 h 6044194"/>
              <a:gd name="connsiteX86" fmla="*/ 663243 w 975742"/>
              <a:gd name="connsiteY86" fmla="*/ 506960 h 6044194"/>
              <a:gd name="connsiteX87" fmla="*/ 718717 w 975742"/>
              <a:gd name="connsiteY87" fmla="*/ 504980 h 6044194"/>
              <a:gd name="connsiteX88" fmla="*/ 716734 w 975742"/>
              <a:gd name="connsiteY88" fmla="*/ 540642 h 6044194"/>
              <a:gd name="connsiteX89" fmla="*/ 754378 w 975742"/>
              <a:gd name="connsiteY89" fmla="*/ 562434 h 6044194"/>
              <a:gd name="connsiteX90" fmla="*/ 803907 w 975742"/>
              <a:gd name="connsiteY90" fmla="*/ 463374 h 6044194"/>
              <a:gd name="connsiteX91" fmla="*/ 764283 w 975742"/>
              <a:gd name="connsiteY91" fmla="*/ 441582 h 6044194"/>
              <a:gd name="connsiteX92" fmla="*/ 734566 w 975742"/>
              <a:gd name="connsiteY92" fmla="*/ 463374 h 6044194"/>
              <a:gd name="connsiteX93" fmla="*/ 706829 w 975742"/>
              <a:gd name="connsiteY93" fmla="*/ 415825 h 6044194"/>
              <a:gd name="connsiteX94" fmla="*/ 714754 w 975742"/>
              <a:gd name="connsiteY94" fmla="*/ 397995 h 6044194"/>
              <a:gd name="connsiteX95" fmla="*/ 726641 w 975742"/>
              <a:gd name="connsiteY95" fmla="*/ 380163 h 6044194"/>
              <a:gd name="connsiteX96" fmla="*/ 782115 w 975742"/>
              <a:gd name="connsiteY96" fmla="*/ 378183 h 6044194"/>
              <a:gd name="connsiteX97" fmla="*/ 780133 w 975742"/>
              <a:gd name="connsiteY97" fmla="*/ 413845 h 6044194"/>
              <a:gd name="connsiteX98" fmla="*/ 819757 w 975742"/>
              <a:gd name="connsiteY98" fmla="*/ 435637 h 6044194"/>
              <a:gd name="connsiteX99" fmla="*/ 869288 w 975742"/>
              <a:gd name="connsiteY99" fmla="*/ 336577 h 6044194"/>
              <a:gd name="connsiteX100" fmla="*/ 827682 w 975742"/>
              <a:gd name="connsiteY100" fmla="*/ 314785 h 6044194"/>
              <a:gd name="connsiteX101" fmla="*/ 797965 w 975742"/>
              <a:gd name="connsiteY101" fmla="*/ 336577 h 6044194"/>
              <a:gd name="connsiteX102" fmla="*/ 770228 w 975742"/>
              <a:gd name="connsiteY102" fmla="*/ 289028 h 6044194"/>
              <a:gd name="connsiteX103" fmla="*/ 776170 w 975742"/>
              <a:gd name="connsiteY103" fmla="*/ 275161 h 6044194"/>
              <a:gd name="connsiteX104" fmla="*/ 786077 w 975742"/>
              <a:gd name="connsiteY104" fmla="*/ 259311 h 6044194"/>
              <a:gd name="connsiteX105" fmla="*/ 810842 w 975742"/>
              <a:gd name="connsiteY105" fmla="*/ 251634 h 6044194"/>
              <a:gd name="connsiteX106" fmla="*/ 876221 w 975742"/>
              <a:gd name="connsiteY106" fmla="*/ 124837 h 6044194"/>
              <a:gd name="connsiteX107" fmla="*/ 906930 w 975742"/>
              <a:gd name="connsiteY107" fmla="*/ 130532 h 6044194"/>
              <a:gd name="connsiteX108" fmla="*/ 904949 w 975742"/>
              <a:gd name="connsiteY108" fmla="*/ 166194 h 6044194"/>
              <a:gd name="connsiteX109" fmla="*/ 944573 w 975742"/>
              <a:gd name="connsiteY109" fmla="*/ 187988 h 6044194"/>
              <a:gd name="connsiteX110" fmla="*/ 975742 w 975742"/>
              <a:gd name="connsiteY110" fmla="*/ 130267 h 6044194"/>
              <a:gd name="connsiteX111" fmla="*/ 975742 w 975742"/>
              <a:gd name="connsiteY111" fmla="*/ 4250763 h 6044194"/>
              <a:gd name="connsiteX112" fmla="*/ 958158 w 975742"/>
              <a:gd name="connsiteY112" fmla="*/ 4247213 h 6044194"/>
              <a:gd name="connsiteX113" fmla="*/ 945305 w 975742"/>
              <a:gd name="connsiteY113" fmla="*/ 4249808 h 6044194"/>
              <a:gd name="connsiteX114" fmla="*/ 945305 w 975742"/>
              <a:gd name="connsiteY114" fmla="*/ 260688 h 6044194"/>
              <a:gd name="connsiteX115" fmla="*/ 927017 w 975742"/>
              <a:gd name="connsiteY115" fmla="*/ 260688 h 6044194"/>
              <a:gd name="connsiteX116" fmla="*/ 927017 w 975742"/>
              <a:gd name="connsiteY116" fmla="*/ 4253500 h 6044194"/>
              <a:gd name="connsiteX117" fmla="*/ 892946 w 975742"/>
              <a:gd name="connsiteY117" fmla="*/ 4260379 h 6044194"/>
              <a:gd name="connsiteX118" fmla="*/ 892946 w 975742"/>
              <a:gd name="connsiteY118" fmla="*/ 287808 h 6044194"/>
              <a:gd name="connsiteX119" fmla="*/ 930704 w 975742"/>
              <a:gd name="connsiteY119" fmla="*/ 213743 h 6044194"/>
              <a:gd name="connsiteX120" fmla="*/ 891080 w 975742"/>
              <a:gd name="connsiteY120" fmla="*/ 191950 h 6044194"/>
              <a:gd name="connsiteX121" fmla="*/ 861363 w 975742"/>
              <a:gd name="connsiteY121" fmla="*/ 213743 h 6044194"/>
              <a:gd name="connsiteX122" fmla="*/ 833626 w 975742"/>
              <a:gd name="connsiteY122" fmla="*/ 166194 h 6044194"/>
              <a:gd name="connsiteX123" fmla="*/ 841551 w 975742"/>
              <a:gd name="connsiteY123" fmla="*/ 148364 h 6044194"/>
              <a:gd name="connsiteX124" fmla="*/ 851456 w 975742"/>
              <a:gd name="connsiteY124" fmla="*/ 132514 h 6044194"/>
              <a:gd name="connsiteX125" fmla="*/ 876221 w 975742"/>
              <a:gd name="connsiteY125" fmla="*/ 124837 h 6044194"/>
              <a:gd name="connsiteX126" fmla="*/ 943582 w 975742"/>
              <a:gd name="connsiteY126" fmla="*/ 21 h 6044194"/>
              <a:gd name="connsiteX127" fmla="*/ 974290 w 975742"/>
              <a:gd name="connsiteY127" fmla="*/ 5718 h 6044194"/>
              <a:gd name="connsiteX128" fmla="*/ 975742 w 975742"/>
              <a:gd name="connsiteY128" fmla="*/ 6905 h 6044194"/>
              <a:gd name="connsiteX129" fmla="*/ 975742 w 975742"/>
              <a:gd name="connsiteY129" fmla="*/ 34172 h 6044194"/>
              <a:gd name="connsiteX130" fmla="*/ 972310 w 975742"/>
              <a:gd name="connsiteY130" fmla="*/ 41379 h 6044194"/>
              <a:gd name="connsiteX131" fmla="*/ 975742 w 975742"/>
              <a:gd name="connsiteY131" fmla="*/ 43267 h 6044194"/>
              <a:gd name="connsiteX132" fmla="*/ 975742 w 975742"/>
              <a:gd name="connsiteY132" fmla="*/ 76650 h 6044194"/>
              <a:gd name="connsiteX133" fmla="*/ 958441 w 975742"/>
              <a:gd name="connsiteY133" fmla="*/ 67134 h 6044194"/>
              <a:gd name="connsiteX134" fmla="*/ 928724 w 975742"/>
              <a:gd name="connsiteY134" fmla="*/ 88928 h 6044194"/>
              <a:gd name="connsiteX135" fmla="*/ 900987 w 975742"/>
              <a:gd name="connsiteY135" fmla="*/ 41379 h 6044194"/>
              <a:gd name="connsiteX136" fmla="*/ 908912 w 975742"/>
              <a:gd name="connsiteY136" fmla="*/ 23547 h 6044194"/>
              <a:gd name="connsiteX137" fmla="*/ 918817 w 975742"/>
              <a:gd name="connsiteY137" fmla="*/ 7698 h 6044194"/>
              <a:gd name="connsiteX138" fmla="*/ 943582 w 975742"/>
              <a:gd name="connsiteY138" fmla="*/ 21 h 6044194"/>
              <a:gd name="connsiteX0" fmla="*/ 975742 w 975742"/>
              <a:gd name="connsiteY0" fmla="*/ 4934767 h 5982997"/>
              <a:gd name="connsiteX1" fmla="*/ 975742 w 975742"/>
              <a:gd name="connsiteY1" fmla="*/ 5193173 h 5982997"/>
              <a:gd name="connsiteX2" fmla="*/ 945305 w 975742"/>
              <a:gd name="connsiteY2" fmla="*/ 5193173 h 5982997"/>
              <a:gd name="connsiteX3" fmla="*/ 945305 w 975742"/>
              <a:gd name="connsiteY3" fmla="*/ 4935722 h 5982997"/>
              <a:gd name="connsiteX4" fmla="*/ 958158 w 975742"/>
              <a:gd name="connsiteY4" fmla="*/ 4938317 h 5982997"/>
              <a:gd name="connsiteX5" fmla="*/ 975742 w 975742"/>
              <a:gd name="connsiteY5" fmla="*/ 4934767 h 5982997"/>
              <a:gd name="connsiteX6" fmla="*/ 892946 w 975742"/>
              <a:gd name="connsiteY6" fmla="*/ 4925152 h 5982997"/>
              <a:gd name="connsiteX7" fmla="*/ 927017 w 975742"/>
              <a:gd name="connsiteY7" fmla="*/ 4932030 h 5982997"/>
              <a:gd name="connsiteX8" fmla="*/ 927017 w 975742"/>
              <a:gd name="connsiteY8" fmla="*/ 5193173 h 5982997"/>
              <a:gd name="connsiteX9" fmla="*/ 892946 w 975742"/>
              <a:gd name="connsiteY9" fmla="*/ 5193173 h 5982997"/>
              <a:gd name="connsiteX10" fmla="*/ 892946 w 975742"/>
              <a:gd name="connsiteY10" fmla="*/ 4925152 h 5982997"/>
              <a:gd name="connsiteX11" fmla="*/ 975742 w 975742"/>
              <a:gd name="connsiteY11" fmla="*/ 4879134 h 5982997"/>
              <a:gd name="connsiteX12" fmla="*/ 975742 w 975742"/>
              <a:gd name="connsiteY12" fmla="*/ 4911905 h 5982997"/>
              <a:gd name="connsiteX13" fmla="*/ 958158 w 975742"/>
              <a:gd name="connsiteY13" fmla="*/ 4915455 h 5982997"/>
              <a:gd name="connsiteX14" fmla="*/ 945305 w 975742"/>
              <a:gd name="connsiteY14" fmla="*/ 4912860 h 5982997"/>
              <a:gd name="connsiteX15" fmla="*/ 945305 w 975742"/>
              <a:gd name="connsiteY15" fmla="*/ 4880089 h 5982997"/>
              <a:gd name="connsiteX16" fmla="*/ 958158 w 975742"/>
              <a:gd name="connsiteY16" fmla="*/ 4882684 h 5982997"/>
              <a:gd name="connsiteX17" fmla="*/ 975742 w 975742"/>
              <a:gd name="connsiteY17" fmla="*/ 4879134 h 5982997"/>
              <a:gd name="connsiteX18" fmla="*/ 892946 w 975742"/>
              <a:gd name="connsiteY18" fmla="*/ 4869519 h 5982997"/>
              <a:gd name="connsiteX19" fmla="*/ 927017 w 975742"/>
              <a:gd name="connsiteY19" fmla="*/ 4876397 h 5982997"/>
              <a:gd name="connsiteX20" fmla="*/ 927017 w 975742"/>
              <a:gd name="connsiteY20" fmla="*/ 4909168 h 5982997"/>
              <a:gd name="connsiteX21" fmla="*/ 892946 w 975742"/>
              <a:gd name="connsiteY21" fmla="*/ 4902290 h 5982997"/>
              <a:gd name="connsiteX22" fmla="*/ 892946 w 975742"/>
              <a:gd name="connsiteY22" fmla="*/ 4869519 h 5982997"/>
              <a:gd name="connsiteX23" fmla="*/ 874658 w 975742"/>
              <a:gd name="connsiteY23" fmla="*/ 4286933 h 5982997"/>
              <a:gd name="connsiteX24" fmla="*/ 874658 w 975742"/>
              <a:gd name="connsiteY24" fmla="*/ 4319704 h 5982997"/>
              <a:gd name="connsiteX25" fmla="*/ 845309 w 975742"/>
              <a:gd name="connsiteY25" fmla="*/ 4325629 h 5982997"/>
              <a:gd name="connsiteX26" fmla="*/ 668239 w 975742"/>
              <a:gd name="connsiteY26" fmla="*/ 4592765 h 5982997"/>
              <a:gd name="connsiteX27" fmla="*/ 845309 w 975742"/>
              <a:gd name="connsiteY27" fmla="*/ 4859901 h 5982997"/>
              <a:gd name="connsiteX28" fmla="*/ 874658 w 975742"/>
              <a:gd name="connsiteY28" fmla="*/ 4865826 h 5982997"/>
              <a:gd name="connsiteX29" fmla="*/ 874658 w 975742"/>
              <a:gd name="connsiteY29" fmla="*/ 4898597 h 5982997"/>
              <a:gd name="connsiteX30" fmla="*/ 832553 w 975742"/>
              <a:gd name="connsiteY30" fmla="*/ 4890097 h 5982997"/>
              <a:gd name="connsiteX31" fmla="*/ 635468 w 975742"/>
              <a:gd name="connsiteY31" fmla="*/ 4592765 h 5982997"/>
              <a:gd name="connsiteX32" fmla="*/ 832553 w 975742"/>
              <a:gd name="connsiteY32" fmla="*/ 4295434 h 5982997"/>
              <a:gd name="connsiteX33" fmla="*/ 874658 w 975742"/>
              <a:gd name="connsiteY33" fmla="*/ 4286933 h 5982997"/>
              <a:gd name="connsiteX34" fmla="*/ 927017 w 975742"/>
              <a:gd name="connsiteY34" fmla="*/ 4276362 h 5982997"/>
              <a:gd name="connsiteX35" fmla="*/ 927017 w 975742"/>
              <a:gd name="connsiteY35" fmla="*/ 4309133 h 5982997"/>
              <a:gd name="connsiteX36" fmla="*/ 892946 w 975742"/>
              <a:gd name="connsiteY36" fmla="*/ 4316012 h 5982997"/>
              <a:gd name="connsiteX37" fmla="*/ 892946 w 975742"/>
              <a:gd name="connsiteY37" fmla="*/ 4283241 h 5982997"/>
              <a:gd name="connsiteX38" fmla="*/ 927017 w 975742"/>
              <a:gd name="connsiteY38" fmla="*/ 4276362 h 5982997"/>
              <a:gd name="connsiteX39" fmla="*/ 958158 w 975742"/>
              <a:gd name="connsiteY39" fmla="*/ 4270075 h 5982997"/>
              <a:gd name="connsiteX40" fmla="*/ 975742 w 975742"/>
              <a:gd name="connsiteY40" fmla="*/ 4273625 h 5982997"/>
              <a:gd name="connsiteX41" fmla="*/ 975742 w 975742"/>
              <a:gd name="connsiteY41" fmla="*/ 4306396 h 5982997"/>
              <a:gd name="connsiteX42" fmla="*/ 958158 w 975742"/>
              <a:gd name="connsiteY42" fmla="*/ 4302846 h 5982997"/>
              <a:gd name="connsiteX43" fmla="*/ 945305 w 975742"/>
              <a:gd name="connsiteY43" fmla="*/ 4305441 h 5982997"/>
              <a:gd name="connsiteX44" fmla="*/ 945305 w 975742"/>
              <a:gd name="connsiteY44" fmla="*/ 4272670 h 5982997"/>
              <a:gd name="connsiteX45" fmla="*/ 958158 w 975742"/>
              <a:gd name="connsiteY45" fmla="*/ 4270075 h 5982997"/>
              <a:gd name="connsiteX46" fmla="*/ 810842 w 975742"/>
              <a:gd name="connsiteY46" fmla="*/ 251634 h 5982997"/>
              <a:gd name="connsiteX47" fmla="*/ 841551 w 975742"/>
              <a:gd name="connsiteY47" fmla="*/ 257329 h 5982997"/>
              <a:gd name="connsiteX48" fmla="*/ 839569 w 975742"/>
              <a:gd name="connsiteY48" fmla="*/ 292991 h 5982997"/>
              <a:gd name="connsiteX49" fmla="*/ 874658 w 975742"/>
              <a:gd name="connsiteY49" fmla="*/ 312291 h 5982997"/>
              <a:gd name="connsiteX50" fmla="*/ 874658 w 975742"/>
              <a:gd name="connsiteY50" fmla="*/ 4264071 h 5982997"/>
              <a:gd name="connsiteX51" fmla="*/ 823654 w 975742"/>
              <a:gd name="connsiteY51" fmla="*/ 4274368 h 5982997"/>
              <a:gd name="connsiteX52" fmla="*/ 612606 w 975742"/>
              <a:gd name="connsiteY52" fmla="*/ 4592765 h 5982997"/>
              <a:gd name="connsiteX53" fmla="*/ 823654 w 975742"/>
              <a:gd name="connsiteY53" fmla="*/ 4911162 h 5982997"/>
              <a:gd name="connsiteX54" fmla="*/ 874658 w 975742"/>
              <a:gd name="connsiteY54" fmla="*/ 4921459 h 5982997"/>
              <a:gd name="connsiteX55" fmla="*/ 874658 w 975742"/>
              <a:gd name="connsiteY55" fmla="*/ 5193173 h 5982997"/>
              <a:gd name="connsiteX56" fmla="*/ 681201 w 975742"/>
              <a:gd name="connsiteY56" fmla="*/ 5193173 h 5982997"/>
              <a:gd name="connsiteX57" fmla="*/ 681201 w 975742"/>
              <a:gd name="connsiteY57" fmla="*/ 5238892 h 5982997"/>
              <a:gd name="connsiteX58" fmla="*/ 975742 w 975742"/>
              <a:gd name="connsiteY58" fmla="*/ 5238892 h 5982997"/>
              <a:gd name="connsiteX59" fmla="*/ 964385 w 975742"/>
              <a:gd name="connsiteY59" fmla="*/ 5982997 h 5982997"/>
              <a:gd name="connsiteX60" fmla="*/ 3502 w 975742"/>
              <a:gd name="connsiteY60" fmla="*/ 5428261 h 5982997"/>
              <a:gd name="connsiteX61" fmla="*/ 88695 w 975742"/>
              <a:gd name="connsiteY61" fmla="*/ 5008247 h 5982997"/>
              <a:gd name="connsiteX62" fmla="*/ 364081 w 975742"/>
              <a:gd name="connsiteY62" fmla="*/ 4293035 h 5982997"/>
              <a:gd name="connsiteX63" fmla="*/ 251153 w 975742"/>
              <a:gd name="connsiteY63" fmla="*/ 3904719 h 5982997"/>
              <a:gd name="connsiteX64" fmla="*/ 278890 w 975742"/>
              <a:gd name="connsiteY64" fmla="*/ 3005254 h 5982997"/>
              <a:gd name="connsiteX65" fmla="*/ 322477 w 975742"/>
              <a:gd name="connsiteY65" fmla="*/ 3017142 h 5982997"/>
              <a:gd name="connsiteX66" fmla="*/ 601825 w 975742"/>
              <a:gd name="connsiteY66" fmla="*/ 3676880 h 5982997"/>
              <a:gd name="connsiteX67" fmla="*/ 807870 w 975742"/>
              <a:gd name="connsiteY67" fmla="*/ 3645181 h 5982997"/>
              <a:gd name="connsiteX68" fmla="*/ 829664 w 975742"/>
              <a:gd name="connsiteY68" fmla="*/ 1033959 h 5982997"/>
              <a:gd name="connsiteX69" fmla="*/ 714754 w 975742"/>
              <a:gd name="connsiteY69" fmla="*/ 845746 h 5982997"/>
              <a:gd name="connsiteX70" fmla="*/ 649374 w 975742"/>
              <a:gd name="connsiteY70" fmla="*/ 794235 h 5982997"/>
              <a:gd name="connsiteX71" fmla="*/ 683055 w 975742"/>
              <a:gd name="connsiteY71" fmla="*/ 713005 h 5982997"/>
              <a:gd name="connsiteX72" fmla="*/ 641449 w 975742"/>
              <a:gd name="connsiteY72" fmla="*/ 691213 h 5982997"/>
              <a:gd name="connsiteX73" fmla="*/ 611732 w 975742"/>
              <a:gd name="connsiteY73" fmla="*/ 713005 h 5982997"/>
              <a:gd name="connsiteX74" fmla="*/ 583995 w 975742"/>
              <a:gd name="connsiteY74" fmla="*/ 665456 h 5982997"/>
              <a:gd name="connsiteX75" fmla="*/ 591920 w 975742"/>
              <a:gd name="connsiteY75" fmla="*/ 647626 h 5982997"/>
              <a:gd name="connsiteX76" fmla="*/ 599845 w 975742"/>
              <a:gd name="connsiteY76" fmla="*/ 631777 h 5982997"/>
              <a:gd name="connsiteX77" fmla="*/ 655318 w 975742"/>
              <a:gd name="connsiteY77" fmla="*/ 629795 h 5982997"/>
              <a:gd name="connsiteX78" fmla="*/ 653336 w 975742"/>
              <a:gd name="connsiteY78" fmla="*/ 665456 h 5982997"/>
              <a:gd name="connsiteX79" fmla="*/ 692960 w 975742"/>
              <a:gd name="connsiteY79" fmla="*/ 687250 h 5982997"/>
              <a:gd name="connsiteX80" fmla="*/ 742491 w 975742"/>
              <a:gd name="connsiteY80" fmla="*/ 588190 h 5982997"/>
              <a:gd name="connsiteX81" fmla="*/ 702867 w 975742"/>
              <a:gd name="connsiteY81" fmla="*/ 566396 h 5982997"/>
              <a:gd name="connsiteX82" fmla="*/ 673148 w 975742"/>
              <a:gd name="connsiteY82" fmla="*/ 588190 h 5982997"/>
              <a:gd name="connsiteX83" fmla="*/ 645411 w 975742"/>
              <a:gd name="connsiteY83" fmla="*/ 540642 h 5982997"/>
              <a:gd name="connsiteX84" fmla="*/ 653336 w 975742"/>
              <a:gd name="connsiteY84" fmla="*/ 522810 h 5982997"/>
              <a:gd name="connsiteX85" fmla="*/ 663243 w 975742"/>
              <a:gd name="connsiteY85" fmla="*/ 506960 h 5982997"/>
              <a:gd name="connsiteX86" fmla="*/ 718717 w 975742"/>
              <a:gd name="connsiteY86" fmla="*/ 504980 h 5982997"/>
              <a:gd name="connsiteX87" fmla="*/ 716734 w 975742"/>
              <a:gd name="connsiteY87" fmla="*/ 540642 h 5982997"/>
              <a:gd name="connsiteX88" fmla="*/ 754378 w 975742"/>
              <a:gd name="connsiteY88" fmla="*/ 562434 h 5982997"/>
              <a:gd name="connsiteX89" fmla="*/ 803907 w 975742"/>
              <a:gd name="connsiteY89" fmla="*/ 463374 h 5982997"/>
              <a:gd name="connsiteX90" fmla="*/ 764283 w 975742"/>
              <a:gd name="connsiteY90" fmla="*/ 441582 h 5982997"/>
              <a:gd name="connsiteX91" fmla="*/ 734566 w 975742"/>
              <a:gd name="connsiteY91" fmla="*/ 463374 h 5982997"/>
              <a:gd name="connsiteX92" fmla="*/ 706829 w 975742"/>
              <a:gd name="connsiteY92" fmla="*/ 415825 h 5982997"/>
              <a:gd name="connsiteX93" fmla="*/ 714754 w 975742"/>
              <a:gd name="connsiteY93" fmla="*/ 397995 h 5982997"/>
              <a:gd name="connsiteX94" fmla="*/ 726641 w 975742"/>
              <a:gd name="connsiteY94" fmla="*/ 380163 h 5982997"/>
              <a:gd name="connsiteX95" fmla="*/ 782115 w 975742"/>
              <a:gd name="connsiteY95" fmla="*/ 378183 h 5982997"/>
              <a:gd name="connsiteX96" fmla="*/ 780133 w 975742"/>
              <a:gd name="connsiteY96" fmla="*/ 413845 h 5982997"/>
              <a:gd name="connsiteX97" fmla="*/ 819757 w 975742"/>
              <a:gd name="connsiteY97" fmla="*/ 435637 h 5982997"/>
              <a:gd name="connsiteX98" fmla="*/ 869288 w 975742"/>
              <a:gd name="connsiteY98" fmla="*/ 336577 h 5982997"/>
              <a:gd name="connsiteX99" fmla="*/ 827682 w 975742"/>
              <a:gd name="connsiteY99" fmla="*/ 314785 h 5982997"/>
              <a:gd name="connsiteX100" fmla="*/ 797965 w 975742"/>
              <a:gd name="connsiteY100" fmla="*/ 336577 h 5982997"/>
              <a:gd name="connsiteX101" fmla="*/ 770228 w 975742"/>
              <a:gd name="connsiteY101" fmla="*/ 289028 h 5982997"/>
              <a:gd name="connsiteX102" fmla="*/ 776170 w 975742"/>
              <a:gd name="connsiteY102" fmla="*/ 275161 h 5982997"/>
              <a:gd name="connsiteX103" fmla="*/ 786077 w 975742"/>
              <a:gd name="connsiteY103" fmla="*/ 259311 h 5982997"/>
              <a:gd name="connsiteX104" fmla="*/ 810842 w 975742"/>
              <a:gd name="connsiteY104" fmla="*/ 251634 h 5982997"/>
              <a:gd name="connsiteX105" fmla="*/ 876221 w 975742"/>
              <a:gd name="connsiteY105" fmla="*/ 124837 h 5982997"/>
              <a:gd name="connsiteX106" fmla="*/ 906930 w 975742"/>
              <a:gd name="connsiteY106" fmla="*/ 130532 h 5982997"/>
              <a:gd name="connsiteX107" fmla="*/ 904949 w 975742"/>
              <a:gd name="connsiteY107" fmla="*/ 166194 h 5982997"/>
              <a:gd name="connsiteX108" fmla="*/ 944573 w 975742"/>
              <a:gd name="connsiteY108" fmla="*/ 187988 h 5982997"/>
              <a:gd name="connsiteX109" fmla="*/ 975742 w 975742"/>
              <a:gd name="connsiteY109" fmla="*/ 130267 h 5982997"/>
              <a:gd name="connsiteX110" fmla="*/ 975742 w 975742"/>
              <a:gd name="connsiteY110" fmla="*/ 4250763 h 5982997"/>
              <a:gd name="connsiteX111" fmla="*/ 958158 w 975742"/>
              <a:gd name="connsiteY111" fmla="*/ 4247213 h 5982997"/>
              <a:gd name="connsiteX112" fmla="*/ 945305 w 975742"/>
              <a:gd name="connsiteY112" fmla="*/ 4249808 h 5982997"/>
              <a:gd name="connsiteX113" fmla="*/ 945305 w 975742"/>
              <a:gd name="connsiteY113" fmla="*/ 260688 h 5982997"/>
              <a:gd name="connsiteX114" fmla="*/ 927017 w 975742"/>
              <a:gd name="connsiteY114" fmla="*/ 260688 h 5982997"/>
              <a:gd name="connsiteX115" fmla="*/ 927017 w 975742"/>
              <a:gd name="connsiteY115" fmla="*/ 4253500 h 5982997"/>
              <a:gd name="connsiteX116" fmla="*/ 892946 w 975742"/>
              <a:gd name="connsiteY116" fmla="*/ 4260379 h 5982997"/>
              <a:gd name="connsiteX117" fmla="*/ 892946 w 975742"/>
              <a:gd name="connsiteY117" fmla="*/ 287808 h 5982997"/>
              <a:gd name="connsiteX118" fmla="*/ 930704 w 975742"/>
              <a:gd name="connsiteY118" fmla="*/ 213743 h 5982997"/>
              <a:gd name="connsiteX119" fmla="*/ 891080 w 975742"/>
              <a:gd name="connsiteY119" fmla="*/ 191950 h 5982997"/>
              <a:gd name="connsiteX120" fmla="*/ 861363 w 975742"/>
              <a:gd name="connsiteY120" fmla="*/ 213743 h 5982997"/>
              <a:gd name="connsiteX121" fmla="*/ 833626 w 975742"/>
              <a:gd name="connsiteY121" fmla="*/ 166194 h 5982997"/>
              <a:gd name="connsiteX122" fmla="*/ 841551 w 975742"/>
              <a:gd name="connsiteY122" fmla="*/ 148364 h 5982997"/>
              <a:gd name="connsiteX123" fmla="*/ 851456 w 975742"/>
              <a:gd name="connsiteY123" fmla="*/ 132514 h 5982997"/>
              <a:gd name="connsiteX124" fmla="*/ 876221 w 975742"/>
              <a:gd name="connsiteY124" fmla="*/ 124837 h 5982997"/>
              <a:gd name="connsiteX125" fmla="*/ 943582 w 975742"/>
              <a:gd name="connsiteY125" fmla="*/ 21 h 5982997"/>
              <a:gd name="connsiteX126" fmla="*/ 974290 w 975742"/>
              <a:gd name="connsiteY126" fmla="*/ 5718 h 5982997"/>
              <a:gd name="connsiteX127" fmla="*/ 975742 w 975742"/>
              <a:gd name="connsiteY127" fmla="*/ 6905 h 5982997"/>
              <a:gd name="connsiteX128" fmla="*/ 975742 w 975742"/>
              <a:gd name="connsiteY128" fmla="*/ 34172 h 5982997"/>
              <a:gd name="connsiteX129" fmla="*/ 972310 w 975742"/>
              <a:gd name="connsiteY129" fmla="*/ 41379 h 5982997"/>
              <a:gd name="connsiteX130" fmla="*/ 975742 w 975742"/>
              <a:gd name="connsiteY130" fmla="*/ 43267 h 5982997"/>
              <a:gd name="connsiteX131" fmla="*/ 975742 w 975742"/>
              <a:gd name="connsiteY131" fmla="*/ 76650 h 5982997"/>
              <a:gd name="connsiteX132" fmla="*/ 958441 w 975742"/>
              <a:gd name="connsiteY132" fmla="*/ 67134 h 5982997"/>
              <a:gd name="connsiteX133" fmla="*/ 928724 w 975742"/>
              <a:gd name="connsiteY133" fmla="*/ 88928 h 5982997"/>
              <a:gd name="connsiteX134" fmla="*/ 900987 w 975742"/>
              <a:gd name="connsiteY134" fmla="*/ 41379 h 5982997"/>
              <a:gd name="connsiteX135" fmla="*/ 908912 w 975742"/>
              <a:gd name="connsiteY135" fmla="*/ 23547 h 5982997"/>
              <a:gd name="connsiteX136" fmla="*/ 918817 w 975742"/>
              <a:gd name="connsiteY136" fmla="*/ 7698 h 5982997"/>
              <a:gd name="connsiteX137" fmla="*/ 943582 w 975742"/>
              <a:gd name="connsiteY137" fmla="*/ 21 h 5982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975742" h="5982997">
                <a:moveTo>
                  <a:pt x="975742" y="4934767"/>
                </a:moveTo>
                <a:lnTo>
                  <a:pt x="975742" y="5193173"/>
                </a:lnTo>
                <a:lnTo>
                  <a:pt x="945305" y="5193173"/>
                </a:lnTo>
                <a:lnTo>
                  <a:pt x="945305" y="4935722"/>
                </a:lnTo>
                <a:lnTo>
                  <a:pt x="958158" y="4938317"/>
                </a:lnTo>
                <a:lnTo>
                  <a:pt x="975742" y="4934767"/>
                </a:lnTo>
                <a:close/>
                <a:moveTo>
                  <a:pt x="892946" y="4925152"/>
                </a:moveTo>
                <a:lnTo>
                  <a:pt x="927017" y="4932030"/>
                </a:lnTo>
                <a:lnTo>
                  <a:pt x="927017" y="5193173"/>
                </a:lnTo>
                <a:lnTo>
                  <a:pt x="892946" y="5193173"/>
                </a:lnTo>
                <a:lnTo>
                  <a:pt x="892946" y="4925152"/>
                </a:lnTo>
                <a:close/>
                <a:moveTo>
                  <a:pt x="975742" y="4879134"/>
                </a:moveTo>
                <a:lnTo>
                  <a:pt x="975742" y="4911905"/>
                </a:lnTo>
                <a:lnTo>
                  <a:pt x="958158" y="4915455"/>
                </a:lnTo>
                <a:lnTo>
                  <a:pt x="945305" y="4912860"/>
                </a:lnTo>
                <a:lnTo>
                  <a:pt x="945305" y="4880089"/>
                </a:lnTo>
                <a:lnTo>
                  <a:pt x="958158" y="4882684"/>
                </a:lnTo>
                <a:lnTo>
                  <a:pt x="975742" y="4879134"/>
                </a:lnTo>
                <a:close/>
                <a:moveTo>
                  <a:pt x="892946" y="4869519"/>
                </a:moveTo>
                <a:lnTo>
                  <a:pt x="927017" y="4876397"/>
                </a:lnTo>
                <a:lnTo>
                  <a:pt x="927017" y="4909168"/>
                </a:lnTo>
                <a:lnTo>
                  <a:pt x="892946" y="4902290"/>
                </a:lnTo>
                <a:lnTo>
                  <a:pt x="892946" y="4869519"/>
                </a:lnTo>
                <a:close/>
                <a:moveTo>
                  <a:pt x="874658" y="4286933"/>
                </a:moveTo>
                <a:lnTo>
                  <a:pt x="874658" y="4319704"/>
                </a:lnTo>
                <a:lnTo>
                  <a:pt x="845309" y="4325629"/>
                </a:lnTo>
                <a:cubicBezTo>
                  <a:pt x="741252" y="4369642"/>
                  <a:pt x="668239" y="4472677"/>
                  <a:pt x="668239" y="4592765"/>
                </a:cubicBezTo>
                <a:cubicBezTo>
                  <a:pt x="668239" y="4712854"/>
                  <a:pt x="741252" y="4815889"/>
                  <a:pt x="845309" y="4859901"/>
                </a:cubicBezTo>
                <a:lnTo>
                  <a:pt x="874658" y="4865826"/>
                </a:lnTo>
                <a:lnTo>
                  <a:pt x="874658" y="4898597"/>
                </a:lnTo>
                <a:lnTo>
                  <a:pt x="832553" y="4890097"/>
                </a:lnTo>
                <a:cubicBezTo>
                  <a:pt x="716734" y="4841110"/>
                  <a:pt x="635468" y="4726428"/>
                  <a:pt x="635468" y="4592765"/>
                </a:cubicBezTo>
                <a:cubicBezTo>
                  <a:pt x="635468" y="4459103"/>
                  <a:pt x="716734" y="4344421"/>
                  <a:pt x="832553" y="4295434"/>
                </a:cubicBezTo>
                <a:lnTo>
                  <a:pt x="874658" y="4286933"/>
                </a:lnTo>
                <a:close/>
                <a:moveTo>
                  <a:pt x="927017" y="4276362"/>
                </a:moveTo>
                <a:lnTo>
                  <a:pt x="927017" y="4309133"/>
                </a:lnTo>
                <a:lnTo>
                  <a:pt x="892946" y="4316012"/>
                </a:lnTo>
                <a:lnTo>
                  <a:pt x="892946" y="4283241"/>
                </a:lnTo>
                <a:lnTo>
                  <a:pt x="927017" y="4276362"/>
                </a:lnTo>
                <a:close/>
                <a:moveTo>
                  <a:pt x="958158" y="4270075"/>
                </a:moveTo>
                <a:lnTo>
                  <a:pt x="975742" y="4273625"/>
                </a:lnTo>
                <a:lnTo>
                  <a:pt x="975742" y="4306396"/>
                </a:lnTo>
                <a:lnTo>
                  <a:pt x="958158" y="4302846"/>
                </a:lnTo>
                <a:lnTo>
                  <a:pt x="945305" y="4305441"/>
                </a:lnTo>
                <a:lnTo>
                  <a:pt x="945305" y="4272670"/>
                </a:lnTo>
                <a:lnTo>
                  <a:pt x="958158" y="4270075"/>
                </a:lnTo>
                <a:close/>
                <a:moveTo>
                  <a:pt x="810842" y="251634"/>
                </a:moveTo>
                <a:cubicBezTo>
                  <a:pt x="821739" y="251881"/>
                  <a:pt x="833626" y="254358"/>
                  <a:pt x="841551" y="257329"/>
                </a:cubicBezTo>
                <a:cubicBezTo>
                  <a:pt x="857401" y="263274"/>
                  <a:pt x="847494" y="279123"/>
                  <a:pt x="839569" y="292991"/>
                </a:cubicBezTo>
                <a:lnTo>
                  <a:pt x="874658" y="312291"/>
                </a:lnTo>
                <a:lnTo>
                  <a:pt x="874658" y="4264071"/>
                </a:lnTo>
                <a:lnTo>
                  <a:pt x="823654" y="4274368"/>
                </a:lnTo>
                <a:cubicBezTo>
                  <a:pt x="699630" y="4326826"/>
                  <a:pt x="612606" y="4449633"/>
                  <a:pt x="612606" y="4592765"/>
                </a:cubicBezTo>
                <a:cubicBezTo>
                  <a:pt x="612606" y="4735897"/>
                  <a:pt x="699630" y="4858704"/>
                  <a:pt x="823654" y="4911162"/>
                </a:cubicBezTo>
                <a:lnTo>
                  <a:pt x="874658" y="4921459"/>
                </a:lnTo>
                <a:lnTo>
                  <a:pt x="874658" y="5193173"/>
                </a:lnTo>
                <a:lnTo>
                  <a:pt x="681201" y="5193173"/>
                </a:lnTo>
                <a:lnTo>
                  <a:pt x="681201" y="5238892"/>
                </a:lnTo>
                <a:lnTo>
                  <a:pt x="975742" y="5238892"/>
                </a:lnTo>
                <a:lnTo>
                  <a:pt x="964385" y="5982997"/>
                </a:lnTo>
                <a:cubicBezTo>
                  <a:pt x="803907" y="5982997"/>
                  <a:pt x="55014" y="5965167"/>
                  <a:pt x="3502" y="5428261"/>
                </a:cubicBezTo>
                <a:cubicBezTo>
                  <a:pt x="-12347" y="5253916"/>
                  <a:pt x="27277" y="5142968"/>
                  <a:pt x="88695" y="5008247"/>
                </a:cubicBezTo>
                <a:cubicBezTo>
                  <a:pt x="128319" y="4921074"/>
                  <a:pt x="364081" y="4514929"/>
                  <a:pt x="364081" y="4293035"/>
                </a:cubicBezTo>
                <a:cubicBezTo>
                  <a:pt x="364081" y="4197937"/>
                  <a:pt x="322477" y="4083027"/>
                  <a:pt x="251153" y="3904719"/>
                </a:cubicBezTo>
                <a:cubicBezTo>
                  <a:pt x="199642" y="3779903"/>
                  <a:pt x="19352" y="3284603"/>
                  <a:pt x="278890" y="3005254"/>
                </a:cubicBezTo>
                <a:cubicBezTo>
                  <a:pt x="318514" y="2961668"/>
                  <a:pt x="330401" y="2973555"/>
                  <a:pt x="322477" y="3017142"/>
                </a:cubicBezTo>
                <a:cubicBezTo>
                  <a:pt x="314552" y="3060728"/>
                  <a:pt x="320494" y="3607539"/>
                  <a:pt x="601825" y="3676880"/>
                </a:cubicBezTo>
                <a:cubicBezTo>
                  <a:pt x="649374" y="3688767"/>
                  <a:pt x="780133" y="3676880"/>
                  <a:pt x="807870" y="3645181"/>
                </a:cubicBezTo>
                <a:cubicBezTo>
                  <a:pt x="803907" y="3550083"/>
                  <a:pt x="829664" y="1069621"/>
                  <a:pt x="829664" y="1033959"/>
                </a:cubicBezTo>
                <a:cubicBezTo>
                  <a:pt x="829664" y="1004243"/>
                  <a:pt x="821739" y="881408"/>
                  <a:pt x="714754" y="845746"/>
                </a:cubicBezTo>
                <a:cubicBezTo>
                  <a:pt x="690980" y="837822"/>
                  <a:pt x="657298" y="821972"/>
                  <a:pt x="649374" y="794235"/>
                </a:cubicBezTo>
                <a:cubicBezTo>
                  <a:pt x="653336" y="784328"/>
                  <a:pt x="661261" y="758574"/>
                  <a:pt x="683055" y="713005"/>
                </a:cubicBezTo>
                <a:lnTo>
                  <a:pt x="641449" y="691213"/>
                </a:lnTo>
                <a:cubicBezTo>
                  <a:pt x="633524" y="705080"/>
                  <a:pt x="625599" y="722912"/>
                  <a:pt x="611732" y="713005"/>
                </a:cubicBezTo>
                <a:cubicBezTo>
                  <a:pt x="597862" y="703100"/>
                  <a:pt x="576070" y="679326"/>
                  <a:pt x="583995" y="665456"/>
                </a:cubicBezTo>
                <a:lnTo>
                  <a:pt x="591920" y="647626"/>
                </a:lnTo>
                <a:lnTo>
                  <a:pt x="599845" y="631777"/>
                </a:lnTo>
                <a:cubicBezTo>
                  <a:pt x="607769" y="619890"/>
                  <a:pt x="639469" y="623852"/>
                  <a:pt x="655318" y="629795"/>
                </a:cubicBezTo>
                <a:cubicBezTo>
                  <a:pt x="671168" y="635739"/>
                  <a:pt x="661261" y="651589"/>
                  <a:pt x="653336" y="665456"/>
                </a:cubicBezTo>
                <a:lnTo>
                  <a:pt x="692960" y="687250"/>
                </a:lnTo>
                <a:cubicBezTo>
                  <a:pt x="708810" y="657531"/>
                  <a:pt x="724659" y="623852"/>
                  <a:pt x="742491" y="588190"/>
                </a:cubicBezTo>
                <a:lnTo>
                  <a:pt x="702867" y="566396"/>
                </a:lnTo>
                <a:cubicBezTo>
                  <a:pt x="694942" y="580266"/>
                  <a:pt x="687017" y="598095"/>
                  <a:pt x="673148" y="588190"/>
                </a:cubicBezTo>
                <a:cubicBezTo>
                  <a:pt x="659281" y="578283"/>
                  <a:pt x="637486" y="552529"/>
                  <a:pt x="645411" y="540642"/>
                </a:cubicBezTo>
                <a:lnTo>
                  <a:pt x="653336" y="522810"/>
                </a:lnTo>
                <a:lnTo>
                  <a:pt x="663243" y="506960"/>
                </a:lnTo>
                <a:cubicBezTo>
                  <a:pt x="671168" y="495073"/>
                  <a:pt x="702867" y="499035"/>
                  <a:pt x="718717" y="504980"/>
                </a:cubicBezTo>
                <a:cubicBezTo>
                  <a:pt x="734566" y="510923"/>
                  <a:pt x="724659" y="526772"/>
                  <a:pt x="716734" y="540642"/>
                </a:cubicBezTo>
                <a:lnTo>
                  <a:pt x="754378" y="562434"/>
                </a:lnTo>
                <a:cubicBezTo>
                  <a:pt x="770228" y="530735"/>
                  <a:pt x="786077" y="497055"/>
                  <a:pt x="803907" y="463374"/>
                </a:cubicBezTo>
                <a:lnTo>
                  <a:pt x="764283" y="441582"/>
                </a:lnTo>
                <a:cubicBezTo>
                  <a:pt x="756358" y="455449"/>
                  <a:pt x="748434" y="473281"/>
                  <a:pt x="734566" y="463374"/>
                </a:cubicBezTo>
                <a:cubicBezTo>
                  <a:pt x="720697" y="453469"/>
                  <a:pt x="698905" y="427712"/>
                  <a:pt x="706829" y="415825"/>
                </a:cubicBezTo>
                <a:lnTo>
                  <a:pt x="714754" y="397995"/>
                </a:lnTo>
                <a:lnTo>
                  <a:pt x="726641" y="380163"/>
                </a:lnTo>
                <a:cubicBezTo>
                  <a:pt x="734566" y="368276"/>
                  <a:pt x="766265" y="372239"/>
                  <a:pt x="782115" y="378183"/>
                </a:cubicBezTo>
                <a:cubicBezTo>
                  <a:pt x="797965" y="384126"/>
                  <a:pt x="788058" y="399975"/>
                  <a:pt x="780133" y="413845"/>
                </a:cubicBezTo>
                <a:lnTo>
                  <a:pt x="819757" y="435637"/>
                </a:lnTo>
                <a:cubicBezTo>
                  <a:pt x="835606" y="403938"/>
                  <a:pt x="853438" y="370258"/>
                  <a:pt x="869288" y="336577"/>
                </a:cubicBezTo>
                <a:lnTo>
                  <a:pt x="827682" y="314785"/>
                </a:lnTo>
                <a:cubicBezTo>
                  <a:pt x="819757" y="328652"/>
                  <a:pt x="811832" y="346484"/>
                  <a:pt x="797965" y="336577"/>
                </a:cubicBezTo>
                <a:cubicBezTo>
                  <a:pt x="784095" y="326672"/>
                  <a:pt x="762303" y="300915"/>
                  <a:pt x="770228" y="289028"/>
                </a:cubicBezTo>
                <a:lnTo>
                  <a:pt x="776170" y="275161"/>
                </a:lnTo>
                <a:lnTo>
                  <a:pt x="786077" y="259311"/>
                </a:lnTo>
                <a:cubicBezTo>
                  <a:pt x="790040" y="253368"/>
                  <a:pt x="799946" y="251386"/>
                  <a:pt x="810842" y="251634"/>
                </a:cubicBezTo>
                <a:close/>
                <a:moveTo>
                  <a:pt x="876221" y="124837"/>
                </a:moveTo>
                <a:cubicBezTo>
                  <a:pt x="887118" y="125085"/>
                  <a:pt x="899005" y="127561"/>
                  <a:pt x="906930" y="130532"/>
                </a:cubicBezTo>
                <a:cubicBezTo>
                  <a:pt x="922779" y="136477"/>
                  <a:pt x="912874" y="152326"/>
                  <a:pt x="904949" y="166194"/>
                </a:cubicBezTo>
                <a:lnTo>
                  <a:pt x="944573" y="187988"/>
                </a:lnTo>
                <a:lnTo>
                  <a:pt x="975742" y="130267"/>
                </a:lnTo>
                <a:lnTo>
                  <a:pt x="975742" y="4250763"/>
                </a:lnTo>
                <a:lnTo>
                  <a:pt x="958158" y="4247213"/>
                </a:lnTo>
                <a:lnTo>
                  <a:pt x="945305" y="4249808"/>
                </a:lnTo>
                <a:lnTo>
                  <a:pt x="945305" y="260688"/>
                </a:lnTo>
                <a:lnTo>
                  <a:pt x="927017" y="260688"/>
                </a:lnTo>
                <a:lnTo>
                  <a:pt x="927017" y="4253500"/>
                </a:lnTo>
                <a:lnTo>
                  <a:pt x="892946" y="4260379"/>
                </a:lnTo>
                <a:lnTo>
                  <a:pt x="892946" y="287808"/>
                </a:lnTo>
                <a:lnTo>
                  <a:pt x="930704" y="213743"/>
                </a:lnTo>
                <a:lnTo>
                  <a:pt x="891080" y="191950"/>
                </a:lnTo>
                <a:cubicBezTo>
                  <a:pt x="883155" y="205818"/>
                  <a:pt x="875230" y="223650"/>
                  <a:pt x="861363" y="213743"/>
                </a:cubicBezTo>
                <a:cubicBezTo>
                  <a:pt x="847494" y="203838"/>
                  <a:pt x="825701" y="178081"/>
                  <a:pt x="833626" y="166194"/>
                </a:cubicBezTo>
                <a:lnTo>
                  <a:pt x="841551" y="148364"/>
                </a:lnTo>
                <a:lnTo>
                  <a:pt x="851456" y="132514"/>
                </a:lnTo>
                <a:cubicBezTo>
                  <a:pt x="855419" y="126571"/>
                  <a:pt x="865325" y="124590"/>
                  <a:pt x="876221" y="124837"/>
                </a:cubicBezTo>
                <a:close/>
                <a:moveTo>
                  <a:pt x="943582" y="21"/>
                </a:moveTo>
                <a:cubicBezTo>
                  <a:pt x="954478" y="269"/>
                  <a:pt x="966366" y="2745"/>
                  <a:pt x="974290" y="5718"/>
                </a:cubicBezTo>
                <a:lnTo>
                  <a:pt x="975742" y="6905"/>
                </a:lnTo>
                <a:lnTo>
                  <a:pt x="975742" y="34172"/>
                </a:lnTo>
                <a:lnTo>
                  <a:pt x="972310" y="41379"/>
                </a:lnTo>
                <a:lnTo>
                  <a:pt x="975742" y="43267"/>
                </a:lnTo>
                <a:lnTo>
                  <a:pt x="975742" y="76650"/>
                </a:lnTo>
                <a:lnTo>
                  <a:pt x="958441" y="67134"/>
                </a:lnTo>
                <a:cubicBezTo>
                  <a:pt x="950516" y="81003"/>
                  <a:pt x="942591" y="98833"/>
                  <a:pt x="928724" y="88928"/>
                </a:cubicBezTo>
                <a:cubicBezTo>
                  <a:pt x="914854" y="79021"/>
                  <a:pt x="893062" y="53266"/>
                  <a:pt x="900987" y="41379"/>
                </a:cubicBezTo>
                <a:lnTo>
                  <a:pt x="908912" y="23547"/>
                </a:lnTo>
                <a:lnTo>
                  <a:pt x="918817" y="7698"/>
                </a:lnTo>
                <a:cubicBezTo>
                  <a:pt x="922779" y="1754"/>
                  <a:pt x="932685" y="-227"/>
                  <a:pt x="943582" y="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FE87EA3-D781-49CC-A50B-08FC7A99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351" y="762998"/>
            <a:ext cx="826596" cy="23261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BB6C80FC-D8D8-450B-9F93-EF876CB24184}"/>
              </a:ext>
            </a:extLst>
          </p:cNvPr>
          <p:cNvGrpSpPr/>
          <p:nvPr/>
        </p:nvGrpSpPr>
        <p:grpSpPr>
          <a:xfrm>
            <a:off x="2798273" y="2897190"/>
            <a:ext cx="3035407" cy="1558126"/>
            <a:chOff x="8565574" y="2876121"/>
            <a:chExt cx="3379727" cy="15581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16855C-4469-479C-B899-83073DB5706F}"/>
                </a:ext>
              </a:extLst>
            </p:cNvPr>
            <p:cNvSpPr txBox="1"/>
            <p:nvPr/>
          </p:nvSpPr>
          <p:spPr>
            <a:xfrm>
              <a:off x="8565574" y="2876121"/>
              <a:ext cx="3379727" cy="720710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Questions?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0C69D65-DCDC-4DA8-9C95-5E624927C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03955" y="4420765"/>
              <a:ext cx="3341346" cy="13482"/>
            </a:xfrm>
            <a:prstGeom prst="line">
              <a:avLst/>
            </a:prstGeom>
            <a:ln w="22225" cap="rnd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ACF635-49E1-4821-A272-284861983D9E}"/>
              </a:ext>
            </a:extLst>
          </p:cNvPr>
          <p:cNvGrpSpPr/>
          <p:nvPr/>
        </p:nvGrpSpPr>
        <p:grpSpPr>
          <a:xfrm>
            <a:off x="208170" y="569484"/>
            <a:ext cx="2313193" cy="5692049"/>
            <a:chOff x="208170" y="569484"/>
            <a:chExt cx="2313193" cy="5692049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29C65BE-6458-4752-A378-6E78A444E873}"/>
                </a:ext>
              </a:extLst>
            </p:cNvPr>
            <p:cNvSpPr/>
            <p:nvPr/>
          </p:nvSpPr>
          <p:spPr>
            <a:xfrm rot="16200000">
              <a:off x="954346" y="5051111"/>
              <a:ext cx="651062" cy="1769782"/>
            </a:xfrm>
            <a:custGeom>
              <a:avLst/>
              <a:gdLst>
                <a:gd name="connsiteX0" fmla="*/ 381074 w 1175334"/>
                <a:gd name="connsiteY0" fmla="*/ 2219685 h 3194916"/>
                <a:gd name="connsiteX1" fmla="*/ 314582 w 1175334"/>
                <a:gd name="connsiteY1" fmla="*/ 2280799 h 3194916"/>
                <a:gd name="connsiteX2" fmla="*/ 281872 w 1175334"/>
                <a:gd name="connsiteY2" fmla="*/ 2668135 h 3194916"/>
                <a:gd name="connsiteX3" fmla="*/ 147595 w 1175334"/>
                <a:gd name="connsiteY3" fmla="*/ 2668135 h 3194916"/>
                <a:gd name="connsiteX4" fmla="*/ 154481 w 1175334"/>
                <a:gd name="connsiteY4" fmla="*/ 2669856 h 3194916"/>
                <a:gd name="connsiteX5" fmla="*/ 175139 w 1175334"/>
                <a:gd name="connsiteY5" fmla="*/ 2649200 h 3194916"/>
                <a:gd name="connsiteX6" fmla="*/ 154481 w 1175334"/>
                <a:gd name="connsiteY6" fmla="*/ 2628542 h 3194916"/>
                <a:gd name="connsiteX7" fmla="*/ 132103 w 1175334"/>
                <a:gd name="connsiteY7" fmla="*/ 2650920 h 3194916"/>
                <a:gd name="connsiteX8" fmla="*/ 295644 w 1175334"/>
                <a:gd name="connsiteY8" fmla="*/ 2692236 h 3194916"/>
                <a:gd name="connsiteX9" fmla="*/ 336960 w 1175334"/>
                <a:gd name="connsiteY9" fmla="*/ 2325556 h 3194916"/>
                <a:gd name="connsiteX10" fmla="*/ 424758 w 1175334"/>
                <a:gd name="connsiteY10" fmla="*/ 2249812 h 3194916"/>
                <a:gd name="connsiteX11" fmla="*/ 417872 w 1175334"/>
                <a:gd name="connsiteY11" fmla="*/ 2248089 h 3194916"/>
                <a:gd name="connsiteX12" fmla="*/ 397214 w 1175334"/>
                <a:gd name="connsiteY12" fmla="*/ 2268747 h 3194916"/>
                <a:gd name="connsiteX13" fmla="*/ 417872 w 1175334"/>
                <a:gd name="connsiteY13" fmla="*/ 2289405 h 3194916"/>
                <a:gd name="connsiteX14" fmla="*/ 438530 w 1175334"/>
                <a:gd name="connsiteY14" fmla="*/ 2267027 h 3194916"/>
                <a:gd name="connsiteX15" fmla="*/ 381074 w 1175334"/>
                <a:gd name="connsiteY15" fmla="*/ 2219685 h 3194916"/>
                <a:gd name="connsiteX16" fmla="*/ 792297 w 1175334"/>
                <a:gd name="connsiteY16" fmla="*/ 2216458 h 3194916"/>
                <a:gd name="connsiteX17" fmla="*/ 734628 w 1175334"/>
                <a:gd name="connsiteY17" fmla="*/ 2263585 h 3194916"/>
                <a:gd name="connsiteX18" fmla="*/ 755286 w 1175334"/>
                <a:gd name="connsiteY18" fmla="*/ 2285964 h 3194916"/>
                <a:gd name="connsiteX19" fmla="*/ 775944 w 1175334"/>
                <a:gd name="connsiteY19" fmla="*/ 2265306 h 3194916"/>
                <a:gd name="connsiteX20" fmla="*/ 755286 w 1175334"/>
                <a:gd name="connsiteY20" fmla="*/ 2244648 h 3194916"/>
                <a:gd name="connsiteX21" fmla="*/ 748400 w 1175334"/>
                <a:gd name="connsiteY21" fmla="*/ 2246370 h 3194916"/>
                <a:gd name="connsiteX22" fmla="*/ 836195 w 1175334"/>
                <a:gd name="connsiteY22" fmla="*/ 2322114 h 3194916"/>
                <a:gd name="connsiteX23" fmla="*/ 877511 w 1175334"/>
                <a:gd name="connsiteY23" fmla="*/ 2688795 h 3194916"/>
                <a:gd name="connsiteX24" fmla="*/ 1041055 w 1175334"/>
                <a:gd name="connsiteY24" fmla="*/ 2647479 h 3194916"/>
                <a:gd name="connsiteX25" fmla="*/ 1018674 w 1175334"/>
                <a:gd name="connsiteY25" fmla="*/ 2626821 h 3194916"/>
                <a:gd name="connsiteX26" fmla="*/ 998016 w 1175334"/>
                <a:gd name="connsiteY26" fmla="*/ 2647479 h 3194916"/>
                <a:gd name="connsiteX27" fmla="*/ 1018674 w 1175334"/>
                <a:gd name="connsiteY27" fmla="*/ 2668137 h 3194916"/>
                <a:gd name="connsiteX28" fmla="*/ 1025560 w 1175334"/>
                <a:gd name="connsiteY28" fmla="*/ 2666415 h 3194916"/>
                <a:gd name="connsiteX29" fmla="*/ 891283 w 1175334"/>
                <a:gd name="connsiteY29" fmla="*/ 2666415 h 3194916"/>
                <a:gd name="connsiteX30" fmla="*/ 860296 w 1175334"/>
                <a:gd name="connsiteY30" fmla="*/ 2279078 h 3194916"/>
                <a:gd name="connsiteX31" fmla="*/ 792297 w 1175334"/>
                <a:gd name="connsiteY31" fmla="*/ 2216458 h 3194916"/>
                <a:gd name="connsiteX32" fmla="*/ 527616 w 1175334"/>
                <a:gd name="connsiteY32" fmla="*/ 241 h 3194916"/>
                <a:gd name="connsiteX33" fmla="*/ 538376 w 1175334"/>
                <a:gd name="connsiteY33" fmla="*/ 6696 h 3194916"/>
                <a:gd name="connsiteX34" fmla="*/ 559034 w 1175334"/>
                <a:gd name="connsiteY34" fmla="*/ 6696 h 3194916"/>
                <a:gd name="connsiteX35" fmla="*/ 577970 w 1175334"/>
                <a:gd name="connsiteY35" fmla="*/ 6696 h 3194916"/>
                <a:gd name="connsiteX36" fmla="*/ 596907 w 1175334"/>
                <a:gd name="connsiteY36" fmla="*/ 6696 h 3194916"/>
                <a:gd name="connsiteX37" fmla="*/ 615843 w 1175334"/>
                <a:gd name="connsiteY37" fmla="*/ 6696 h 3194916"/>
                <a:gd name="connsiteX38" fmla="*/ 634780 w 1175334"/>
                <a:gd name="connsiteY38" fmla="*/ 6696 h 3194916"/>
                <a:gd name="connsiteX39" fmla="*/ 651995 w 1175334"/>
                <a:gd name="connsiteY39" fmla="*/ 66949 h 3194916"/>
                <a:gd name="connsiteX40" fmla="*/ 689868 w 1175334"/>
                <a:gd name="connsiteY40" fmla="*/ 60063 h 3194916"/>
                <a:gd name="connsiteX41" fmla="*/ 708804 w 1175334"/>
                <a:gd name="connsiteY41" fmla="*/ 97936 h 3194916"/>
                <a:gd name="connsiteX42" fmla="*/ 755285 w 1175334"/>
                <a:gd name="connsiteY42" fmla="*/ 96214 h 3194916"/>
                <a:gd name="connsiteX43" fmla="*/ 765614 w 1175334"/>
                <a:gd name="connsiteY43" fmla="*/ 166796 h 3194916"/>
                <a:gd name="connsiteX44" fmla="*/ 744956 w 1175334"/>
                <a:gd name="connsiteY44" fmla="*/ 168517 h 3194916"/>
                <a:gd name="connsiteX45" fmla="*/ 681260 w 1175334"/>
                <a:gd name="connsiteY45" fmla="*/ 182289 h 3194916"/>
                <a:gd name="connsiteX46" fmla="*/ 684703 w 1175334"/>
                <a:gd name="connsiteY46" fmla="*/ 194340 h 3194916"/>
                <a:gd name="connsiteX47" fmla="*/ 672653 w 1175334"/>
                <a:gd name="connsiteY47" fmla="*/ 202947 h 3194916"/>
                <a:gd name="connsiteX48" fmla="*/ 676096 w 1175334"/>
                <a:gd name="connsiteY48" fmla="*/ 282136 h 3194916"/>
                <a:gd name="connsiteX49" fmla="*/ 727741 w 1175334"/>
                <a:gd name="connsiteY49" fmla="*/ 280415 h 3194916"/>
                <a:gd name="connsiteX50" fmla="*/ 782829 w 1175334"/>
                <a:gd name="connsiteY50" fmla="*/ 225327 h 3194916"/>
                <a:gd name="connsiteX51" fmla="*/ 843081 w 1175334"/>
                <a:gd name="connsiteY51" fmla="*/ 294187 h 3194916"/>
                <a:gd name="connsiteX52" fmla="*/ 786272 w 1175334"/>
                <a:gd name="connsiteY52" fmla="*/ 366490 h 3194916"/>
                <a:gd name="connsiteX53" fmla="*/ 731184 w 1175334"/>
                <a:gd name="connsiteY53" fmla="*/ 321731 h 3194916"/>
                <a:gd name="connsiteX54" fmla="*/ 679539 w 1175334"/>
                <a:gd name="connsiteY54" fmla="*/ 323452 h 3194916"/>
                <a:gd name="connsiteX55" fmla="*/ 684703 w 1175334"/>
                <a:gd name="connsiteY55" fmla="*/ 450843 h 3194916"/>
                <a:gd name="connsiteX56" fmla="*/ 732905 w 1175334"/>
                <a:gd name="connsiteY56" fmla="*/ 449122 h 3194916"/>
                <a:gd name="connsiteX57" fmla="*/ 787993 w 1175334"/>
                <a:gd name="connsiteY57" fmla="*/ 394034 h 3194916"/>
                <a:gd name="connsiteX58" fmla="*/ 848246 w 1175334"/>
                <a:gd name="connsiteY58" fmla="*/ 462894 h 3194916"/>
                <a:gd name="connsiteX59" fmla="*/ 791436 w 1175334"/>
                <a:gd name="connsiteY59" fmla="*/ 535197 h 3194916"/>
                <a:gd name="connsiteX60" fmla="*/ 736348 w 1175334"/>
                <a:gd name="connsiteY60" fmla="*/ 490438 h 3194916"/>
                <a:gd name="connsiteX61" fmla="*/ 688146 w 1175334"/>
                <a:gd name="connsiteY61" fmla="*/ 495604 h 3194916"/>
                <a:gd name="connsiteX62" fmla="*/ 691589 w 1175334"/>
                <a:gd name="connsiteY62" fmla="*/ 579956 h 3194916"/>
                <a:gd name="connsiteX63" fmla="*/ 670931 w 1175334"/>
                <a:gd name="connsiteY63" fmla="*/ 579956 h 3194916"/>
                <a:gd name="connsiteX64" fmla="*/ 695032 w 1175334"/>
                <a:gd name="connsiteY64" fmla="*/ 1296100 h 3194916"/>
                <a:gd name="connsiteX65" fmla="*/ 696754 w 1175334"/>
                <a:gd name="connsiteY65" fmla="*/ 1296100 h 3194916"/>
                <a:gd name="connsiteX66" fmla="*/ 1073762 w 1175334"/>
                <a:gd name="connsiteY66" fmla="*/ 1659338 h 3194916"/>
                <a:gd name="connsiteX67" fmla="*/ 1078927 w 1175334"/>
                <a:gd name="connsiteY67" fmla="*/ 1991586 h 3194916"/>
                <a:gd name="connsiteX68" fmla="*/ 961865 w 1175334"/>
                <a:gd name="connsiteY68" fmla="*/ 2223990 h 3194916"/>
                <a:gd name="connsiteX69" fmla="*/ 1144344 w 1175334"/>
                <a:gd name="connsiteY69" fmla="*/ 2375482 h 3194916"/>
                <a:gd name="connsiteX70" fmla="*/ 1159837 w 1175334"/>
                <a:gd name="connsiteY70" fmla="*/ 2545909 h 3194916"/>
                <a:gd name="connsiteX71" fmla="*/ 586578 w 1175334"/>
                <a:gd name="connsiteY71" fmla="*/ 3194916 h 3194916"/>
                <a:gd name="connsiteX72" fmla="*/ 16761 w 1175334"/>
                <a:gd name="connsiteY72" fmla="*/ 2549352 h 3194916"/>
                <a:gd name="connsiteX73" fmla="*/ 32255 w 1175334"/>
                <a:gd name="connsiteY73" fmla="*/ 2378925 h 3194916"/>
                <a:gd name="connsiteX74" fmla="*/ 214734 w 1175334"/>
                <a:gd name="connsiteY74" fmla="*/ 2227433 h 3194916"/>
                <a:gd name="connsiteX75" fmla="*/ 97672 w 1175334"/>
                <a:gd name="connsiteY75" fmla="*/ 1995029 h 3194916"/>
                <a:gd name="connsiteX76" fmla="*/ 102836 w 1175334"/>
                <a:gd name="connsiteY76" fmla="*/ 1662779 h 3194916"/>
                <a:gd name="connsiteX77" fmla="*/ 476402 w 1175334"/>
                <a:gd name="connsiteY77" fmla="*/ 1297823 h 3194916"/>
                <a:gd name="connsiteX78" fmla="*/ 490174 w 1175334"/>
                <a:gd name="connsiteY78" fmla="*/ 648816 h 3194916"/>
                <a:gd name="connsiteX79" fmla="*/ 493617 w 1175334"/>
                <a:gd name="connsiteY79" fmla="*/ 581679 h 3194916"/>
                <a:gd name="connsiteX80" fmla="*/ 472959 w 1175334"/>
                <a:gd name="connsiteY80" fmla="*/ 581679 h 3194916"/>
                <a:gd name="connsiteX81" fmla="*/ 476402 w 1175334"/>
                <a:gd name="connsiteY81" fmla="*/ 497324 h 3194916"/>
                <a:gd name="connsiteX82" fmla="*/ 428200 w 1175334"/>
                <a:gd name="connsiteY82" fmla="*/ 493881 h 3194916"/>
                <a:gd name="connsiteX83" fmla="*/ 373112 w 1175334"/>
                <a:gd name="connsiteY83" fmla="*/ 538640 h 3194916"/>
                <a:gd name="connsiteX84" fmla="*/ 316302 w 1175334"/>
                <a:gd name="connsiteY84" fmla="*/ 466337 h 3194916"/>
                <a:gd name="connsiteX85" fmla="*/ 374833 w 1175334"/>
                <a:gd name="connsiteY85" fmla="*/ 395757 h 3194916"/>
                <a:gd name="connsiteX86" fmla="*/ 429921 w 1175334"/>
                <a:gd name="connsiteY86" fmla="*/ 450843 h 3194916"/>
                <a:gd name="connsiteX87" fmla="*/ 476402 w 1175334"/>
                <a:gd name="connsiteY87" fmla="*/ 456008 h 3194916"/>
                <a:gd name="connsiteX88" fmla="*/ 481566 w 1175334"/>
                <a:gd name="connsiteY88" fmla="*/ 326897 h 3194916"/>
                <a:gd name="connsiteX89" fmla="*/ 429921 w 1175334"/>
                <a:gd name="connsiteY89" fmla="*/ 325174 h 3194916"/>
                <a:gd name="connsiteX90" fmla="*/ 374833 w 1175334"/>
                <a:gd name="connsiteY90" fmla="*/ 369933 h 3194916"/>
                <a:gd name="connsiteX91" fmla="*/ 318024 w 1175334"/>
                <a:gd name="connsiteY91" fmla="*/ 297630 h 3194916"/>
                <a:gd name="connsiteX92" fmla="*/ 376555 w 1175334"/>
                <a:gd name="connsiteY92" fmla="*/ 227048 h 3194916"/>
                <a:gd name="connsiteX93" fmla="*/ 431643 w 1175334"/>
                <a:gd name="connsiteY93" fmla="*/ 282136 h 3194916"/>
                <a:gd name="connsiteX94" fmla="*/ 483288 w 1175334"/>
                <a:gd name="connsiteY94" fmla="*/ 282136 h 3194916"/>
                <a:gd name="connsiteX95" fmla="*/ 486731 w 1175334"/>
                <a:gd name="connsiteY95" fmla="*/ 202947 h 3194916"/>
                <a:gd name="connsiteX96" fmla="*/ 469516 w 1175334"/>
                <a:gd name="connsiteY96" fmla="*/ 192618 h 3194916"/>
                <a:gd name="connsiteX97" fmla="*/ 472959 w 1175334"/>
                <a:gd name="connsiteY97" fmla="*/ 178846 h 3194916"/>
                <a:gd name="connsiteX98" fmla="*/ 410985 w 1175334"/>
                <a:gd name="connsiteY98" fmla="*/ 166796 h 3194916"/>
                <a:gd name="connsiteX99" fmla="*/ 392048 w 1175334"/>
                <a:gd name="connsiteY99" fmla="*/ 165074 h 3194916"/>
                <a:gd name="connsiteX100" fmla="*/ 400656 w 1175334"/>
                <a:gd name="connsiteY100" fmla="*/ 94493 h 3194916"/>
                <a:gd name="connsiteX101" fmla="*/ 443693 w 1175334"/>
                <a:gd name="connsiteY101" fmla="*/ 94493 h 3194916"/>
                <a:gd name="connsiteX102" fmla="*/ 460908 w 1175334"/>
                <a:gd name="connsiteY102" fmla="*/ 56620 h 3194916"/>
                <a:gd name="connsiteX103" fmla="*/ 502224 w 1175334"/>
                <a:gd name="connsiteY103" fmla="*/ 65227 h 3194916"/>
                <a:gd name="connsiteX104" fmla="*/ 519439 w 1175334"/>
                <a:gd name="connsiteY104" fmla="*/ 6696 h 3194916"/>
                <a:gd name="connsiteX105" fmla="*/ 527616 w 1175334"/>
                <a:gd name="connsiteY105" fmla="*/ 241 h 319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175334" h="3194916">
                  <a:moveTo>
                    <a:pt x="381074" y="2219685"/>
                  </a:moveTo>
                  <a:cubicBezTo>
                    <a:pt x="351594" y="2219685"/>
                    <a:pt x="320607" y="2237761"/>
                    <a:pt x="314582" y="2280799"/>
                  </a:cubicBezTo>
                  <a:cubicBezTo>
                    <a:pt x="300810" y="2372037"/>
                    <a:pt x="311139" y="2585503"/>
                    <a:pt x="281872" y="2668135"/>
                  </a:cubicBezTo>
                  <a:cubicBezTo>
                    <a:pt x="254328" y="2742159"/>
                    <a:pt x="163090" y="2731832"/>
                    <a:pt x="147595" y="2668135"/>
                  </a:cubicBezTo>
                  <a:cubicBezTo>
                    <a:pt x="149318" y="2669856"/>
                    <a:pt x="152761" y="2669856"/>
                    <a:pt x="154481" y="2669856"/>
                  </a:cubicBezTo>
                  <a:cubicBezTo>
                    <a:pt x="164810" y="2669856"/>
                    <a:pt x="175139" y="2659529"/>
                    <a:pt x="175139" y="2649200"/>
                  </a:cubicBezTo>
                  <a:cubicBezTo>
                    <a:pt x="175139" y="2638869"/>
                    <a:pt x="166533" y="2628542"/>
                    <a:pt x="154481" y="2628542"/>
                  </a:cubicBezTo>
                  <a:cubicBezTo>
                    <a:pt x="142432" y="2628542"/>
                    <a:pt x="132103" y="2638869"/>
                    <a:pt x="132103" y="2650920"/>
                  </a:cubicBezTo>
                  <a:cubicBezTo>
                    <a:pt x="132103" y="2738718"/>
                    <a:pt x="250885" y="2762819"/>
                    <a:pt x="295644" y="2692236"/>
                  </a:cubicBezTo>
                  <a:cubicBezTo>
                    <a:pt x="343846" y="2618211"/>
                    <a:pt x="336960" y="2416796"/>
                    <a:pt x="336960" y="2325556"/>
                  </a:cubicBezTo>
                  <a:cubicBezTo>
                    <a:pt x="336960" y="2215382"/>
                    <a:pt x="405820" y="2211939"/>
                    <a:pt x="424758" y="2249812"/>
                  </a:cubicBezTo>
                  <a:cubicBezTo>
                    <a:pt x="421315" y="2248089"/>
                    <a:pt x="419592" y="2248089"/>
                    <a:pt x="417872" y="2248089"/>
                  </a:cubicBezTo>
                  <a:cubicBezTo>
                    <a:pt x="405820" y="2248089"/>
                    <a:pt x="397214" y="2256696"/>
                    <a:pt x="397214" y="2268747"/>
                  </a:cubicBezTo>
                  <a:cubicBezTo>
                    <a:pt x="397214" y="2280799"/>
                    <a:pt x="405820" y="2289405"/>
                    <a:pt x="417872" y="2289405"/>
                  </a:cubicBezTo>
                  <a:cubicBezTo>
                    <a:pt x="429921" y="2289405"/>
                    <a:pt x="438530" y="2280799"/>
                    <a:pt x="438530" y="2267027"/>
                  </a:cubicBezTo>
                  <a:cubicBezTo>
                    <a:pt x="438530" y="2237760"/>
                    <a:pt x="410555" y="2219684"/>
                    <a:pt x="381074" y="2219685"/>
                  </a:cubicBezTo>
                  <a:close/>
                  <a:moveTo>
                    <a:pt x="792297" y="2216458"/>
                  </a:moveTo>
                  <a:cubicBezTo>
                    <a:pt x="762602" y="2216243"/>
                    <a:pt x="734628" y="2234319"/>
                    <a:pt x="734628" y="2263585"/>
                  </a:cubicBezTo>
                  <a:cubicBezTo>
                    <a:pt x="734628" y="2277355"/>
                    <a:pt x="743234" y="2285964"/>
                    <a:pt x="755286" y="2285964"/>
                  </a:cubicBezTo>
                  <a:cubicBezTo>
                    <a:pt x="767335" y="2285964"/>
                    <a:pt x="775944" y="2277355"/>
                    <a:pt x="775944" y="2265306"/>
                  </a:cubicBezTo>
                  <a:cubicBezTo>
                    <a:pt x="775944" y="2253254"/>
                    <a:pt x="767335" y="2244648"/>
                    <a:pt x="755286" y="2244648"/>
                  </a:cubicBezTo>
                  <a:cubicBezTo>
                    <a:pt x="753563" y="2244648"/>
                    <a:pt x="751843" y="2244648"/>
                    <a:pt x="748400" y="2246370"/>
                  </a:cubicBezTo>
                  <a:cubicBezTo>
                    <a:pt x="767335" y="2208495"/>
                    <a:pt x="836195" y="2211940"/>
                    <a:pt x="836195" y="2322114"/>
                  </a:cubicBezTo>
                  <a:cubicBezTo>
                    <a:pt x="836195" y="2413355"/>
                    <a:pt x="829309" y="2614770"/>
                    <a:pt x="877511" y="2688795"/>
                  </a:cubicBezTo>
                  <a:cubicBezTo>
                    <a:pt x="922270" y="2759376"/>
                    <a:pt x="1041055" y="2735276"/>
                    <a:pt x="1041055" y="2647479"/>
                  </a:cubicBezTo>
                  <a:cubicBezTo>
                    <a:pt x="1041055" y="2638871"/>
                    <a:pt x="1030726" y="2626821"/>
                    <a:pt x="1018674" y="2626821"/>
                  </a:cubicBezTo>
                  <a:cubicBezTo>
                    <a:pt x="1006625" y="2626821"/>
                    <a:pt x="998016" y="2637150"/>
                    <a:pt x="998016" y="2647479"/>
                  </a:cubicBezTo>
                  <a:cubicBezTo>
                    <a:pt x="998016" y="2657808"/>
                    <a:pt x="1008345" y="2668137"/>
                    <a:pt x="1018674" y="2668137"/>
                  </a:cubicBezTo>
                  <a:cubicBezTo>
                    <a:pt x="1020397" y="2668137"/>
                    <a:pt x="1023840" y="2668137"/>
                    <a:pt x="1025560" y="2666415"/>
                  </a:cubicBezTo>
                  <a:cubicBezTo>
                    <a:pt x="1010068" y="2730111"/>
                    <a:pt x="918827" y="2740440"/>
                    <a:pt x="891283" y="2666415"/>
                  </a:cubicBezTo>
                  <a:cubicBezTo>
                    <a:pt x="862019" y="2583783"/>
                    <a:pt x="872348" y="2370318"/>
                    <a:pt x="860296" y="2279078"/>
                  </a:cubicBezTo>
                  <a:cubicBezTo>
                    <a:pt x="853410" y="2235180"/>
                    <a:pt x="821993" y="2216674"/>
                    <a:pt x="792297" y="2216458"/>
                  </a:cubicBezTo>
                  <a:close/>
                  <a:moveTo>
                    <a:pt x="527616" y="241"/>
                  </a:moveTo>
                  <a:cubicBezTo>
                    <a:pt x="531920" y="-620"/>
                    <a:pt x="536655" y="671"/>
                    <a:pt x="538376" y="6696"/>
                  </a:cubicBezTo>
                  <a:cubicBezTo>
                    <a:pt x="538376" y="6696"/>
                    <a:pt x="548705" y="-5354"/>
                    <a:pt x="559034" y="6696"/>
                  </a:cubicBezTo>
                  <a:cubicBezTo>
                    <a:pt x="559034" y="6696"/>
                    <a:pt x="569363" y="-5354"/>
                    <a:pt x="577970" y="6696"/>
                  </a:cubicBezTo>
                  <a:cubicBezTo>
                    <a:pt x="577970" y="6696"/>
                    <a:pt x="590021" y="-3633"/>
                    <a:pt x="596907" y="6696"/>
                  </a:cubicBezTo>
                  <a:cubicBezTo>
                    <a:pt x="596907" y="6696"/>
                    <a:pt x="605514" y="-1911"/>
                    <a:pt x="615843" y="6696"/>
                  </a:cubicBezTo>
                  <a:cubicBezTo>
                    <a:pt x="615843" y="6696"/>
                    <a:pt x="624451" y="-3633"/>
                    <a:pt x="634780" y="6696"/>
                  </a:cubicBezTo>
                  <a:lnTo>
                    <a:pt x="651995" y="66949"/>
                  </a:lnTo>
                  <a:lnTo>
                    <a:pt x="689868" y="60063"/>
                  </a:lnTo>
                  <a:lnTo>
                    <a:pt x="708804" y="97936"/>
                  </a:lnTo>
                  <a:lnTo>
                    <a:pt x="755285" y="96214"/>
                  </a:lnTo>
                  <a:lnTo>
                    <a:pt x="765614" y="166796"/>
                  </a:lnTo>
                  <a:lnTo>
                    <a:pt x="744956" y="168517"/>
                  </a:lnTo>
                  <a:cubicBezTo>
                    <a:pt x="744956" y="168517"/>
                    <a:pt x="724298" y="185732"/>
                    <a:pt x="681260" y="182289"/>
                  </a:cubicBezTo>
                  <a:lnTo>
                    <a:pt x="684703" y="194340"/>
                  </a:lnTo>
                  <a:lnTo>
                    <a:pt x="672653" y="202947"/>
                  </a:lnTo>
                  <a:lnTo>
                    <a:pt x="676096" y="282136"/>
                  </a:lnTo>
                  <a:lnTo>
                    <a:pt x="727741" y="280415"/>
                  </a:lnTo>
                  <a:cubicBezTo>
                    <a:pt x="732905" y="249428"/>
                    <a:pt x="755285" y="225327"/>
                    <a:pt x="782829" y="225327"/>
                  </a:cubicBezTo>
                  <a:cubicBezTo>
                    <a:pt x="815537" y="223605"/>
                    <a:pt x="843081" y="254592"/>
                    <a:pt x="843081" y="294187"/>
                  </a:cubicBezTo>
                  <a:cubicBezTo>
                    <a:pt x="843081" y="333781"/>
                    <a:pt x="818980" y="366490"/>
                    <a:pt x="786272" y="366490"/>
                  </a:cubicBezTo>
                  <a:cubicBezTo>
                    <a:pt x="762171" y="366490"/>
                    <a:pt x="739791" y="349275"/>
                    <a:pt x="731184" y="321731"/>
                  </a:cubicBezTo>
                  <a:lnTo>
                    <a:pt x="679539" y="323452"/>
                  </a:lnTo>
                  <a:lnTo>
                    <a:pt x="684703" y="450843"/>
                  </a:lnTo>
                  <a:lnTo>
                    <a:pt x="732905" y="449122"/>
                  </a:lnTo>
                  <a:cubicBezTo>
                    <a:pt x="738070" y="418135"/>
                    <a:pt x="760449" y="394034"/>
                    <a:pt x="787993" y="394034"/>
                  </a:cubicBezTo>
                  <a:cubicBezTo>
                    <a:pt x="820702" y="392312"/>
                    <a:pt x="846524" y="423301"/>
                    <a:pt x="848246" y="462894"/>
                  </a:cubicBezTo>
                  <a:cubicBezTo>
                    <a:pt x="848246" y="502488"/>
                    <a:pt x="824145" y="535197"/>
                    <a:pt x="791436" y="535197"/>
                  </a:cubicBezTo>
                  <a:cubicBezTo>
                    <a:pt x="767335" y="535197"/>
                    <a:pt x="744956" y="517982"/>
                    <a:pt x="736348" y="490438"/>
                  </a:cubicBezTo>
                  <a:lnTo>
                    <a:pt x="688146" y="495604"/>
                  </a:lnTo>
                  <a:lnTo>
                    <a:pt x="691589" y="579956"/>
                  </a:lnTo>
                  <a:lnTo>
                    <a:pt x="670931" y="579956"/>
                  </a:lnTo>
                  <a:lnTo>
                    <a:pt x="695032" y="1296100"/>
                  </a:lnTo>
                  <a:lnTo>
                    <a:pt x="696754" y="1296100"/>
                  </a:lnTo>
                  <a:cubicBezTo>
                    <a:pt x="763892" y="1285771"/>
                    <a:pt x="1118521" y="1325367"/>
                    <a:pt x="1073762" y="1659338"/>
                  </a:cubicBezTo>
                  <a:cubicBezTo>
                    <a:pt x="1065155" y="1728198"/>
                    <a:pt x="1010067" y="1883133"/>
                    <a:pt x="1078927" y="1991586"/>
                  </a:cubicBezTo>
                  <a:cubicBezTo>
                    <a:pt x="1078927" y="1991586"/>
                    <a:pt x="932599" y="1893462"/>
                    <a:pt x="961865" y="2223990"/>
                  </a:cubicBezTo>
                  <a:cubicBezTo>
                    <a:pt x="984244" y="2458112"/>
                    <a:pt x="1135736" y="2430570"/>
                    <a:pt x="1144344" y="2375482"/>
                  </a:cubicBezTo>
                  <a:cubicBezTo>
                    <a:pt x="1144344" y="2375482"/>
                    <a:pt x="1132293" y="2434013"/>
                    <a:pt x="1159837" y="2545909"/>
                  </a:cubicBezTo>
                  <a:cubicBezTo>
                    <a:pt x="1185660" y="2657808"/>
                    <a:pt x="1256241" y="3194916"/>
                    <a:pt x="586578" y="3194916"/>
                  </a:cubicBezTo>
                  <a:cubicBezTo>
                    <a:pt x="-83086" y="3194916"/>
                    <a:pt x="-10783" y="2661251"/>
                    <a:pt x="16761" y="2549352"/>
                  </a:cubicBezTo>
                  <a:cubicBezTo>
                    <a:pt x="44305" y="2435733"/>
                    <a:pt x="32255" y="2378925"/>
                    <a:pt x="32255" y="2378925"/>
                  </a:cubicBezTo>
                  <a:cubicBezTo>
                    <a:pt x="42584" y="2434013"/>
                    <a:pt x="194076" y="2461557"/>
                    <a:pt x="214734" y="2227433"/>
                  </a:cubicBezTo>
                  <a:cubicBezTo>
                    <a:pt x="243999" y="1896905"/>
                    <a:pt x="97672" y="1995029"/>
                    <a:pt x="97672" y="1995029"/>
                  </a:cubicBezTo>
                  <a:cubicBezTo>
                    <a:pt x="166532" y="1884853"/>
                    <a:pt x="111444" y="1731639"/>
                    <a:pt x="102836" y="1662779"/>
                  </a:cubicBezTo>
                  <a:cubicBezTo>
                    <a:pt x="58077" y="1332253"/>
                    <a:pt x="400656" y="1290937"/>
                    <a:pt x="476402" y="1297823"/>
                  </a:cubicBezTo>
                  <a:lnTo>
                    <a:pt x="490174" y="648816"/>
                  </a:lnTo>
                  <a:lnTo>
                    <a:pt x="493617" y="581679"/>
                  </a:lnTo>
                  <a:lnTo>
                    <a:pt x="472959" y="581679"/>
                  </a:lnTo>
                  <a:lnTo>
                    <a:pt x="476402" y="497324"/>
                  </a:lnTo>
                  <a:lnTo>
                    <a:pt x="428200" y="493881"/>
                  </a:lnTo>
                  <a:cubicBezTo>
                    <a:pt x="419592" y="521425"/>
                    <a:pt x="398934" y="538640"/>
                    <a:pt x="373112" y="538640"/>
                  </a:cubicBezTo>
                  <a:cubicBezTo>
                    <a:pt x="340403" y="536918"/>
                    <a:pt x="316302" y="505933"/>
                    <a:pt x="316302" y="466337"/>
                  </a:cubicBezTo>
                  <a:cubicBezTo>
                    <a:pt x="316302" y="426742"/>
                    <a:pt x="342125" y="395757"/>
                    <a:pt x="374833" y="395757"/>
                  </a:cubicBezTo>
                  <a:cubicBezTo>
                    <a:pt x="402377" y="397477"/>
                    <a:pt x="424757" y="419856"/>
                    <a:pt x="429921" y="450843"/>
                  </a:cubicBezTo>
                  <a:lnTo>
                    <a:pt x="476402" y="456008"/>
                  </a:lnTo>
                  <a:lnTo>
                    <a:pt x="481566" y="326897"/>
                  </a:lnTo>
                  <a:lnTo>
                    <a:pt x="429921" y="325174"/>
                  </a:lnTo>
                  <a:cubicBezTo>
                    <a:pt x="421314" y="352718"/>
                    <a:pt x="400656" y="369933"/>
                    <a:pt x="374833" y="369933"/>
                  </a:cubicBezTo>
                  <a:cubicBezTo>
                    <a:pt x="343846" y="368211"/>
                    <a:pt x="318024" y="337226"/>
                    <a:pt x="318024" y="297630"/>
                  </a:cubicBezTo>
                  <a:cubicBezTo>
                    <a:pt x="318024" y="258037"/>
                    <a:pt x="343846" y="227048"/>
                    <a:pt x="376555" y="227048"/>
                  </a:cubicBezTo>
                  <a:cubicBezTo>
                    <a:pt x="404099" y="228770"/>
                    <a:pt x="426478" y="251149"/>
                    <a:pt x="431643" y="282136"/>
                  </a:cubicBezTo>
                  <a:lnTo>
                    <a:pt x="483288" y="282136"/>
                  </a:lnTo>
                  <a:lnTo>
                    <a:pt x="486731" y="202947"/>
                  </a:lnTo>
                  <a:cubicBezTo>
                    <a:pt x="478123" y="197783"/>
                    <a:pt x="469516" y="192618"/>
                    <a:pt x="469516" y="192618"/>
                  </a:cubicBezTo>
                  <a:lnTo>
                    <a:pt x="472959" y="178846"/>
                  </a:lnTo>
                  <a:cubicBezTo>
                    <a:pt x="429921" y="182289"/>
                    <a:pt x="410985" y="166796"/>
                    <a:pt x="410985" y="166796"/>
                  </a:cubicBezTo>
                  <a:lnTo>
                    <a:pt x="392048" y="165074"/>
                  </a:lnTo>
                  <a:lnTo>
                    <a:pt x="400656" y="94493"/>
                  </a:lnTo>
                  <a:lnTo>
                    <a:pt x="443693" y="94493"/>
                  </a:lnTo>
                  <a:lnTo>
                    <a:pt x="460908" y="56620"/>
                  </a:lnTo>
                  <a:lnTo>
                    <a:pt x="502224" y="65227"/>
                  </a:lnTo>
                  <a:lnTo>
                    <a:pt x="519439" y="6696"/>
                  </a:lnTo>
                  <a:cubicBezTo>
                    <a:pt x="519439" y="4114"/>
                    <a:pt x="523313" y="1102"/>
                    <a:pt x="527616" y="2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8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77">
              <a:extLst>
                <a:ext uri="{FF2B5EF4-FFF2-40B4-BE49-F238E27FC236}">
                  <a16:creationId xmlns:a16="http://schemas.microsoft.com/office/drawing/2014/main" id="{589D9CF8-3762-43B3-80A8-3D7EC989FDAB}"/>
                </a:ext>
              </a:extLst>
            </p:cNvPr>
            <p:cNvSpPr/>
            <p:nvPr/>
          </p:nvSpPr>
          <p:spPr>
            <a:xfrm rot="16964855">
              <a:off x="986373" y="3055112"/>
              <a:ext cx="1041697" cy="1438846"/>
            </a:xfrm>
            <a:custGeom>
              <a:avLst/>
              <a:gdLst>
                <a:gd name="connsiteX0" fmla="*/ 1518999 w 1524000"/>
                <a:gd name="connsiteY0" fmla="*/ 1344786 h 2105025"/>
                <a:gd name="connsiteX1" fmla="*/ 1148477 w 1524000"/>
                <a:gd name="connsiteY1" fmla="*/ 788526 h 2105025"/>
                <a:gd name="connsiteX2" fmla="*/ 1132284 w 1524000"/>
                <a:gd name="connsiteY2" fmla="*/ 808528 h 2105025"/>
                <a:gd name="connsiteX3" fmla="*/ 1168479 w 1524000"/>
                <a:gd name="connsiteY3" fmla="*/ 971406 h 2105025"/>
                <a:gd name="connsiteX4" fmla="*/ 1103709 w 1524000"/>
                <a:gd name="connsiteY4" fmla="*/ 1078086 h 2105025"/>
                <a:gd name="connsiteX5" fmla="*/ 954167 w 1524000"/>
                <a:gd name="connsiteY5" fmla="*/ 1348596 h 2105025"/>
                <a:gd name="connsiteX6" fmla="*/ 908447 w 1524000"/>
                <a:gd name="connsiteY6" fmla="*/ 1387648 h 2105025"/>
                <a:gd name="connsiteX7" fmla="*/ 881777 w 1524000"/>
                <a:gd name="connsiteY7" fmla="*/ 1376218 h 2105025"/>
                <a:gd name="connsiteX8" fmla="*/ 874157 w 1524000"/>
                <a:gd name="connsiteY8" fmla="*/ 1379076 h 2105025"/>
                <a:gd name="connsiteX9" fmla="*/ 873204 w 1524000"/>
                <a:gd name="connsiteY9" fmla="*/ 1380981 h 2105025"/>
                <a:gd name="connsiteX10" fmla="*/ 876062 w 1524000"/>
                <a:gd name="connsiteY10" fmla="*/ 1388601 h 2105025"/>
                <a:gd name="connsiteX11" fmla="*/ 902732 w 1524000"/>
                <a:gd name="connsiteY11" fmla="*/ 1400031 h 2105025"/>
                <a:gd name="connsiteX12" fmla="*/ 898922 w 1524000"/>
                <a:gd name="connsiteY12" fmla="*/ 1423843 h 2105025"/>
                <a:gd name="connsiteX13" fmla="*/ 923687 w 1524000"/>
                <a:gd name="connsiteY13" fmla="*/ 1480993 h 2105025"/>
                <a:gd name="connsiteX14" fmla="*/ 915114 w 1524000"/>
                <a:gd name="connsiteY14" fmla="*/ 1553383 h 2105025"/>
                <a:gd name="connsiteX15" fmla="*/ 892254 w 1524000"/>
                <a:gd name="connsiteY15" fmla="*/ 1584816 h 2105025"/>
                <a:gd name="connsiteX16" fmla="*/ 862727 w 1524000"/>
                <a:gd name="connsiteY16" fmla="*/ 1572433 h 2105025"/>
                <a:gd name="connsiteX17" fmla="*/ 855107 w 1524000"/>
                <a:gd name="connsiteY17" fmla="*/ 1575291 h 2105025"/>
                <a:gd name="connsiteX18" fmla="*/ 854154 w 1524000"/>
                <a:gd name="connsiteY18" fmla="*/ 1577196 h 2105025"/>
                <a:gd name="connsiteX19" fmla="*/ 857012 w 1524000"/>
                <a:gd name="connsiteY19" fmla="*/ 1584816 h 2105025"/>
                <a:gd name="connsiteX20" fmla="*/ 887492 w 1524000"/>
                <a:gd name="connsiteY20" fmla="*/ 1598151 h 2105025"/>
                <a:gd name="connsiteX21" fmla="*/ 885587 w 1524000"/>
                <a:gd name="connsiteY21" fmla="*/ 1615296 h 2105025"/>
                <a:gd name="connsiteX22" fmla="*/ 911304 w 1524000"/>
                <a:gd name="connsiteY22" fmla="*/ 1673398 h 2105025"/>
                <a:gd name="connsiteX23" fmla="*/ 913209 w 1524000"/>
                <a:gd name="connsiteY23" fmla="*/ 1730548 h 2105025"/>
                <a:gd name="connsiteX24" fmla="*/ 872252 w 1524000"/>
                <a:gd name="connsiteY24" fmla="*/ 1768648 h 2105025"/>
                <a:gd name="connsiteX25" fmla="*/ 835104 w 1524000"/>
                <a:gd name="connsiteY25" fmla="*/ 1753408 h 2105025"/>
                <a:gd name="connsiteX26" fmla="*/ 827484 w 1524000"/>
                <a:gd name="connsiteY26" fmla="*/ 1756266 h 2105025"/>
                <a:gd name="connsiteX27" fmla="*/ 826532 w 1524000"/>
                <a:gd name="connsiteY27" fmla="*/ 1758171 h 2105025"/>
                <a:gd name="connsiteX28" fmla="*/ 829389 w 1524000"/>
                <a:gd name="connsiteY28" fmla="*/ 1765791 h 2105025"/>
                <a:gd name="connsiteX29" fmla="*/ 866537 w 1524000"/>
                <a:gd name="connsiteY29" fmla="*/ 1781983 h 2105025"/>
                <a:gd name="connsiteX30" fmla="*/ 862727 w 1524000"/>
                <a:gd name="connsiteY30" fmla="*/ 1804843 h 2105025"/>
                <a:gd name="connsiteX31" fmla="*/ 863679 w 1524000"/>
                <a:gd name="connsiteY31" fmla="*/ 1812463 h 2105025"/>
                <a:gd name="connsiteX32" fmla="*/ 797957 w 1524000"/>
                <a:gd name="connsiteY32" fmla="*/ 1747693 h 2105025"/>
                <a:gd name="connsiteX33" fmla="*/ 797004 w 1524000"/>
                <a:gd name="connsiteY33" fmla="*/ 1711498 h 2105025"/>
                <a:gd name="connsiteX34" fmla="*/ 801767 w 1524000"/>
                <a:gd name="connsiteY34" fmla="*/ 1693401 h 2105025"/>
                <a:gd name="connsiteX35" fmla="*/ 796052 w 1524000"/>
                <a:gd name="connsiteY35" fmla="*/ 1672446 h 2105025"/>
                <a:gd name="connsiteX36" fmla="*/ 785574 w 1524000"/>
                <a:gd name="connsiteY36" fmla="*/ 1458133 h 2105025"/>
                <a:gd name="connsiteX37" fmla="*/ 786527 w 1524000"/>
                <a:gd name="connsiteY37" fmla="*/ 1450513 h 2105025"/>
                <a:gd name="connsiteX38" fmla="*/ 784622 w 1524000"/>
                <a:gd name="connsiteY38" fmla="*/ 1440036 h 2105025"/>
                <a:gd name="connsiteX39" fmla="*/ 765572 w 1524000"/>
                <a:gd name="connsiteY39" fmla="*/ 1097136 h 2105025"/>
                <a:gd name="connsiteX40" fmla="*/ 796052 w 1524000"/>
                <a:gd name="connsiteY40" fmla="*/ 1114281 h 2105025"/>
                <a:gd name="connsiteX41" fmla="*/ 797957 w 1524000"/>
                <a:gd name="connsiteY41" fmla="*/ 1141903 h 2105025"/>
                <a:gd name="connsiteX42" fmla="*/ 771287 w 1524000"/>
                <a:gd name="connsiteY42" fmla="*/ 1179051 h 2105025"/>
                <a:gd name="connsiteX43" fmla="*/ 802719 w 1524000"/>
                <a:gd name="connsiteY43" fmla="*/ 1218103 h 2105025"/>
                <a:gd name="connsiteX44" fmla="*/ 824627 w 1524000"/>
                <a:gd name="connsiteY44" fmla="*/ 1626726 h 2105025"/>
                <a:gd name="connsiteX45" fmla="*/ 830342 w 1524000"/>
                <a:gd name="connsiteY45" fmla="*/ 1632441 h 2105025"/>
                <a:gd name="connsiteX46" fmla="*/ 835104 w 1524000"/>
                <a:gd name="connsiteY46" fmla="*/ 1632441 h 2105025"/>
                <a:gd name="connsiteX47" fmla="*/ 840819 w 1524000"/>
                <a:gd name="connsiteY47" fmla="*/ 1626726 h 2105025"/>
                <a:gd name="connsiteX48" fmla="*/ 818912 w 1524000"/>
                <a:gd name="connsiteY48" fmla="*/ 1219056 h 2105025"/>
                <a:gd name="connsiteX49" fmla="*/ 851297 w 1524000"/>
                <a:gd name="connsiteY49" fmla="*/ 1180003 h 2105025"/>
                <a:gd name="connsiteX50" fmla="*/ 815102 w 1524000"/>
                <a:gd name="connsiteY50" fmla="*/ 1139998 h 2105025"/>
                <a:gd name="connsiteX51" fmla="*/ 813197 w 1524000"/>
                <a:gd name="connsiteY51" fmla="*/ 1112376 h 2105025"/>
                <a:gd name="connsiteX52" fmla="*/ 838914 w 1524000"/>
                <a:gd name="connsiteY52" fmla="*/ 1075228 h 2105025"/>
                <a:gd name="connsiteX53" fmla="*/ 798909 w 1524000"/>
                <a:gd name="connsiteY53" fmla="*/ 1035223 h 2105025"/>
                <a:gd name="connsiteX54" fmla="*/ 763667 w 1524000"/>
                <a:gd name="connsiteY54" fmla="*/ 1057131 h 2105025"/>
                <a:gd name="connsiteX55" fmla="*/ 760809 w 1524000"/>
                <a:gd name="connsiteY55" fmla="*/ 1012363 h 2105025"/>
                <a:gd name="connsiteX56" fmla="*/ 798909 w 1524000"/>
                <a:gd name="connsiteY56" fmla="*/ 972358 h 2105025"/>
                <a:gd name="connsiteX57" fmla="*/ 758904 w 1524000"/>
                <a:gd name="connsiteY57" fmla="*/ 932353 h 2105025"/>
                <a:gd name="connsiteX58" fmla="*/ 756047 w 1524000"/>
                <a:gd name="connsiteY58" fmla="*/ 932353 h 2105025"/>
                <a:gd name="connsiteX59" fmla="*/ 755094 w 1524000"/>
                <a:gd name="connsiteY59" fmla="*/ 916161 h 2105025"/>
                <a:gd name="connsiteX60" fmla="*/ 777954 w 1524000"/>
                <a:gd name="connsiteY60" fmla="*/ 889491 h 2105025"/>
                <a:gd name="connsiteX61" fmla="*/ 752237 w 1524000"/>
                <a:gd name="connsiteY61" fmla="*/ 862821 h 2105025"/>
                <a:gd name="connsiteX62" fmla="*/ 751284 w 1524000"/>
                <a:gd name="connsiteY62" fmla="*/ 847581 h 2105025"/>
                <a:gd name="connsiteX63" fmla="*/ 789384 w 1524000"/>
                <a:gd name="connsiteY63" fmla="*/ 807576 h 2105025"/>
                <a:gd name="connsiteX64" fmla="*/ 749379 w 1524000"/>
                <a:gd name="connsiteY64" fmla="*/ 767571 h 2105025"/>
                <a:gd name="connsiteX65" fmla="*/ 746522 w 1524000"/>
                <a:gd name="connsiteY65" fmla="*/ 767571 h 2105025"/>
                <a:gd name="connsiteX66" fmla="*/ 745569 w 1524000"/>
                <a:gd name="connsiteY66" fmla="*/ 744711 h 2105025"/>
                <a:gd name="connsiteX67" fmla="*/ 782717 w 1524000"/>
                <a:gd name="connsiteY67" fmla="*/ 704706 h 2105025"/>
                <a:gd name="connsiteX68" fmla="*/ 742712 w 1524000"/>
                <a:gd name="connsiteY68" fmla="*/ 664701 h 2105025"/>
                <a:gd name="connsiteX69" fmla="*/ 740807 w 1524000"/>
                <a:gd name="connsiteY69" fmla="*/ 664701 h 2105025"/>
                <a:gd name="connsiteX70" fmla="*/ 706517 w 1524000"/>
                <a:gd name="connsiteY70" fmla="*/ 115108 h 2105025"/>
                <a:gd name="connsiteX71" fmla="*/ 589359 w 1524000"/>
                <a:gd name="connsiteY71" fmla="*/ 3666 h 2105025"/>
                <a:gd name="connsiteX72" fmla="*/ 480774 w 1524000"/>
                <a:gd name="connsiteY72" fmla="*/ 40813 h 2105025"/>
                <a:gd name="connsiteX73" fmla="*/ 327422 w 1524000"/>
                <a:gd name="connsiteY73" fmla="*/ 64626 h 2105025"/>
                <a:gd name="connsiteX74" fmla="*/ 321707 w 1524000"/>
                <a:gd name="connsiteY74" fmla="*/ 97011 h 2105025"/>
                <a:gd name="connsiteX75" fmla="*/ 327422 w 1524000"/>
                <a:gd name="connsiteY75" fmla="*/ 57958 h 2105025"/>
                <a:gd name="connsiteX76" fmla="*/ 275034 w 1524000"/>
                <a:gd name="connsiteY76" fmla="*/ 48433 h 2105025"/>
                <a:gd name="connsiteX77" fmla="*/ 240744 w 1524000"/>
                <a:gd name="connsiteY77" fmla="*/ 41766 h 2105025"/>
                <a:gd name="connsiteX78" fmla="*/ 215979 w 1524000"/>
                <a:gd name="connsiteY78" fmla="*/ 36051 h 2105025"/>
                <a:gd name="connsiteX79" fmla="*/ 215979 w 1524000"/>
                <a:gd name="connsiteY79" fmla="*/ 37003 h 2105025"/>
                <a:gd name="connsiteX80" fmla="*/ 191214 w 1524000"/>
                <a:gd name="connsiteY80" fmla="*/ 31288 h 2105025"/>
                <a:gd name="connsiteX81" fmla="*/ 191214 w 1524000"/>
                <a:gd name="connsiteY81" fmla="*/ 31288 h 2105025"/>
                <a:gd name="connsiteX82" fmla="*/ 165497 w 1524000"/>
                <a:gd name="connsiteY82" fmla="*/ 26526 h 2105025"/>
                <a:gd name="connsiteX83" fmla="*/ 6429 w 1524000"/>
                <a:gd name="connsiteY83" fmla="*/ 71293 h 2105025"/>
                <a:gd name="connsiteX84" fmla="*/ 3572 w 1524000"/>
                <a:gd name="connsiteY84" fmla="*/ 80818 h 2105025"/>
                <a:gd name="connsiteX85" fmla="*/ 317897 w 1524000"/>
                <a:gd name="connsiteY85" fmla="*/ 125586 h 2105025"/>
                <a:gd name="connsiteX86" fmla="*/ 318849 w 1524000"/>
                <a:gd name="connsiteY86" fmla="*/ 117966 h 2105025"/>
                <a:gd name="connsiteX87" fmla="*/ 425529 w 1524000"/>
                <a:gd name="connsiteY87" fmla="*/ 124633 h 2105025"/>
                <a:gd name="connsiteX88" fmla="*/ 510302 w 1524000"/>
                <a:gd name="connsiteY88" fmla="*/ 84628 h 2105025"/>
                <a:gd name="connsiteX89" fmla="*/ 598884 w 1524000"/>
                <a:gd name="connsiteY89" fmla="*/ 110346 h 2105025"/>
                <a:gd name="connsiteX90" fmla="*/ 603647 w 1524000"/>
                <a:gd name="connsiteY90" fmla="*/ 1736263 h 2105025"/>
                <a:gd name="connsiteX91" fmla="*/ 696992 w 1524000"/>
                <a:gd name="connsiteY91" fmla="*/ 1978198 h 2105025"/>
                <a:gd name="connsiteX92" fmla="*/ 688419 w 1524000"/>
                <a:gd name="connsiteY92" fmla="*/ 2016298 h 2105025"/>
                <a:gd name="connsiteX93" fmla="*/ 779859 w 1524000"/>
                <a:gd name="connsiteY93" fmla="*/ 2107738 h 2105025"/>
                <a:gd name="connsiteX94" fmla="*/ 869394 w 1524000"/>
                <a:gd name="connsiteY94" fmla="*/ 2031538 h 2105025"/>
                <a:gd name="connsiteX95" fmla="*/ 1092279 w 1524000"/>
                <a:gd name="connsiteY95" fmla="*/ 1779126 h 2105025"/>
                <a:gd name="connsiteX96" fmla="*/ 1246584 w 1524000"/>
                <a:gd name="connsiteY96" fmla="*/ 1320973 h 2105025"/>
                <a:gd name="connsiteX97" fmla="*/ 1501854 w 1524000"/>
                <a:gd name="connsiteY97" fmla="*/ 1366693 h 2105025"/>
                <a:gd name="connsiteX98" fmla="*/ 1518999 w 1524000"/>
                <a:gd name="connsiteY98" fmla="*/ 1344786 h 2105025"/>
                <a:gd name="connsiteX99" fmla="*/ 1518999 w 1524000"/>
                <a:gd name="connsiteY99" fmla="*/ 1344786 h 210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524000" h="2105025">
                  <a:moveTo>
                    <a:pt x="1518999" y="1344786"/>
                  </a:moveTo>
                  <a:cubicBezTo>
                    <a:pt x="1508522" y="1320973"/>
                    <a:pt x="1323737" y="963786"/>
                    <a:pt x="1148477" y="788526"/>
                  </a:cubicBezTo>
                  <a:cubicBezTo>
                    <a:pt x="1141809" y="781858"/>
                    <a:pt x="1124664" y="778048"/>
                    <a:pt x="1132284" y="808528"/>
                  </a:cubicBezTo>
                  <a:cubicBezTo>
                    <a:pt x="1139904" y="839008"/>
                    <a:pt x="1170384" y="937116"/>
                    <a:pt x="1168479" y="971406"/>
                  </a:cubicBezTo>
                  <a:cubicBezTo>
                    <a:pt x="1166574" y="1005696"/>
                    <a:pt x="1132284" y="1043796"/>
                    <a:pt x="1103709" y="1078086"/>
                  </a:cubicBezTo>
                  <a:cubicBezTo>
                    <a:pt x="1086564" y="1099041"/>
                    <a:pt x="1005602" y="1182861"/>
                    <a:pt x="954167" y="1348596"/>
                  </a:cubicBezTo>
                  <a:cubicBezTo>
                    <a:pt x="934164" y="1355263"/>
                    <a:pt x="917972" y="1369551"/>
                    <a:pt x="908447" y="1387648"/>
                  </a:cubicBezTo>
                  <a:lnTo>
                    <a:pt x="881777" y="1376218"/>
                  </a:lnTo>
                  <a:cubicBezTo>
                    <a:pt x="878919" y="1375266"/>
                    <a:pt x="875109" y="1376218"/>
                    <a:pt x="874157" y="1379076"/>
                  </a:cubicBezTo>
                  <a:lnTo>
                    <a:pt x="873204" y="1380981"/>
                  </a:lnTo>
                  <a:cubicBezTo>
                    <a:pt x="872252" y="1383838"/>
                    <a:pt x="873204" y="1387648"/>
                    <a:pt x="876062" y="1388601"/>
                  </a:cubicBezTo>
                  <a:lnTo>
                    <a:pt x="902732" y="1400031"/>
                  </a:lnTo>
                  <a:cubicBezTo>
                    <a:pt x="900827" y="1407651"/>
                    <a:pt x="898922" y="1415271"/>
                    <a:pt x="898922" y="1423843"/>
                  </a:cubicBezTo>
                  <a:cubicBezTo>
                    <a:pt x="898922" y="1446703"/>
                    <a:pt x="908447" y="1466706"/>
                    <a:pt x="923687" y="1480993"/>
                  </a:cubicBezTo>
                  <a:cubicBezTo>
                    <a:pt x="919877" y="1503853"/>
                    <a:pt x="917019" y="1528618"/>
                    <a:pt x="915114" y="1553383"/>
                  </a:cubicBezTo>
                  <a:cubicBezTo>
                    <a:pt x="904637" y="1561956"/>
                    <a:pt x="897017" y="1572433"/>
                    <a:pt x="892254" y="1584816"/>
                  </a:cubicBezTo>
                  <a:lnTo>
                    <a:pt x="862727" y="1572433"/>
                  </a:lnTo>
                  <a:cubicBezTo>
                    <a:pt x="859869" y="1571481"/>
                    <a:pt x="856059" y="1572433"/>
                    <a:pt x="855107" y="1575291"/>
                  </a:cubicBezTo>
                  <a:lnTo>
                    <a:pt x="854154" y="1577196"/>
                  </a:lnTo>
                  <a:cubicBezTo>
                    <a:pt x="853202" y="1580053"/>
                    <a:pt x="854154" y="1583863"/>
                    <a:pt x="857012" y="1584816"/>
                  </a:cubicBezTo>
                  <a:lnTo>
                    <a:pt x="887492" y="1598151"/>
                  </a:lnTo>
                  <a:cubicBezTo>
                    <a:pt x="886539" y="1603866"/>
                    <a:pt x="885587" y="1609581"/>
                    <a:pt x="885587" y="1615296"/>
                  </a:cubicBezTo>
                  <a:cubicBezTo>
                    <a:pt x="885587" y="1638156"/>
                    <a:pt x="895112" y="1659111"/>
                    <a:pt x="911304" y="1673398"/>
                  </a:cubicBezTo>
                  <a:cubicBezTo>
                    <a:pt x="911304" y="1691496"/>
                    <a:pt x="912257" y="1710546"/>
                    <a:pt x="913209" y="1730548"/>
                  </a:cubicBezTo>
                  <a:cubicBezTo>
                    <a:pt x="895112" y="1738168"/>
                    <a:pt x="880824" y="1751503"/>
                    <a:pt x="872252" y="1768648"/>
                  </a:cubicBezTo>
                  <a:lnTo>
                    <a:pt x="835104" y="1753408"/>
                  </a:lnTo>
                  <a:cubicBezTo>
                    <a:pt x="832247" y="1752456"/>
                    <a:pt x="828437" y="1753408"/>
                    <a:pt x="827484" y="1756266"/>
                  </a:cubicBezTo>
                  <a:lnTo>
                    <a:pt x="826532" y="1758171"/>
                  </a:lnTo>
                  <a:cubicBezTo>
                    <a:pt x="825579" y="1761028"/>
                    <a:pt x="826532" y="1764838"/>
                    <a:pt x="829389" y="1765791"/>
                  </a:cubicBezTo>
                  <a:lnTo>
                    <a:pt x="866537" y="1781983"/>
                  </a:lnTo>
                  <a:cubicBezTo>
                    <a:pt x="864632" y="1789603"/>
                    <a:pt x="862727" y="1797223"/>
                    <a:pt x="862727" y="1804843"/>
                  </a:cubicBezTo>
                  <a:cubicBezTo>
                    <a:pt x="862727" y="1807701"/>
                    <a:pt x="863679" y="1809606"/>
                    <a:pt x="863679" y="1812463"/>
                  </a:cubicBezTo>
                  <a:cubicBezTo>
                    <a:pt x="832247" y="1821036"/>
                    <a:pt x="797957" y="1804843"/>
                    <a:pt x="797957" y="1747693"/>
                  </a:cubicBezTo>
                  <a:cubicBezTo>
                    <a:pt x="797957" y="1741026"/>
                    <a:pt x="797957" y="1728643"/>
                    <a:pt x="797004" y="1711498"/>
                  </a:cubicBezTo>
                  <a:cubicBezTo>
                    <a:pt x="799862" y="1705783"/>
                    <a:pt x="801767" y="1700068"/>
                    <a:pt x="801767" y="1693401"/>
                  </a:cubicBezTo>
                  <a:cubicBezTo>
                    <a:pt x="801767" y="1685781"/>
                    <a:pt x="799862" y="1679113"/>
                    <a:pt x="796052" y="1672446"/>
                  </a:cubicBezTo>
                  <a:cubicBezTo>
                    <a:pt x="794147" y="1620058"/>
                    <a:pt x="790337" y="1546716"/>
                    <a:pt x="785574" y="1458133"/>
                  </a:cubicBezTo>
                  <a:cubicBezTo>
                    <a:pt x="785574" y="1456228"/>
                    <a:pt x="786527" y="1453371"/>
                    <a:pt x="786527" y="1450513"/>
                  </a:cubicBezTo>
                  <a:cubicBezTo>
                    <a:pt x="786527" y="1446703"/>
                    <a:pt x="785574" y="1442893"/>
                    <a:pt x="784622" y="1440036"/>
                  </a:cubicBezTo>
                  <a:cubicBezTo>
                    <a:pt x="778907" y="1339071"/>
                    <a:pt x="772239" y="1220008"/>
                    <a:pt x="765572" y="1097136"/>
                  </a:cubicBezTo>
                  <a:cubicBezTo>
                    <a:pt x="772239" y="1106661"/>
                    <a:pt x="783669" y="1113328"/>
                    <a:pt x="796052" y="1114281"/>
                  </a:cubicBezTo>
                  <a:lnTo>
                    <a:pt x="797957" y="1141903"/>
                  </a:lnTo>
                  <a:cubicBezTo>
                    <a:pt x="782717" y="1147618"/>
                    <a:pt x="771287" y="1161906"/>
                    <a:pt x="771287" y="1179051"/>
                  </a:cubicBezTo>
                  <a:cubicBezTo>
                    <a:pt x="771287" y="1198101"/>
                    <a:pt x="784622" y="1214293"/>
                    <a:pt x="802719" y="1218103"/>
                  </a:cubicBezTo>
                  <a:lnTo>
                    <a:pt x="824627" y="1626726"/>
                  </a:lnTo>
                  <a:cubicBezTo>
                    <a:pt x="824627" y="1629583"/>
                    <a:pt x="827484" y="1632441"/>
                    <a:pt x="830342" y="1632441"/>
                  </a:cubicBezTo>
                  <a:lnTo>
                    <a:pt x="835104" y="1632441"/>
                  </a:lnTo>
                  <a:cubicBezTo>
                    <a:pt x="837962" y="1632441"/>
                    <a:pt x="840819" y="1629583"/>
                    <a:pt x="840819" y="1626726"/>
                  </a:cubicBezTo>
                  <a:lnTo>
                    <a:pt x="818912" y="1219056"/>
                  </a:lnTo>
                  <a:cubicBezTo>
                    <a:pt x="837009" y="1215246"/>
                    <a:pt x="851297" y="1199053"/>
                    <a:pt x="851297" y="1180003"/>
                  </a:cubicBezTo>
                  <a:cubicBezTo>
                    <a:pt x="851297" y="1159048"/>
                    <a:pt x="835104" y="1141903"/>
                    <a:pt x="815102" y="1139998"/>
                  </a:cubicBezTo>
                  <a:lnTo>
                    <a:pt x="813197" y="1112376"/>
                  </a:lnTo>
                  <a:cubicBezTo>
                    <a:pt x="828437" y="1106661"/>
                    <a:pt x="838914" y="1092373"/>
                    <a:pt x="838914" y="1075228"/>
                  </a:cubicBezTo>
                  <a:cubicBezTo>
                    <a:pt x="838914" y="1053321"/>
                    <a:pt x="820817" y="1035223"/>
                    <a:pt x="798909" y="1035223"/>
                  </a:cubicBezTo>
                  <a:cubicBezTo>
                    <a:pt x="783669" y="1035223"/>
                    <a:pt x="770334" y="1043796"/>
                    <a:pt x="763667" y="1057131"/>
                  </a:cubicBezTo>
                  <a:cubicBezTo>
                    <a:pt x="762714" y="1041891"/>
                    <a:pt x="761762" y="1027603"/>
                    <a:pt x="760809" y="1012363"/>
                  </a:cubicBezTo>
                  <a:cubicBezTo>
                    <a:pt x="781764" y="1011411"/>
                    <a:pt x="798909" y="994266"/>
                    <a:pt x="798909" y="972358"/>
                  </a:cubicBezTo>
                  <a:cubicBezTo>
                    <a:pt x="798909" y="950451"/>
                    <a:pt x="780812" y="932353"/>
                    <a:pt x="758904" y="932353"/>
                  </a:cubicBezTo>
                  <a:cubicBezTo>
                    <a:pt x="757952" y="932353"/>
                    <a:pt x="756999" y="932353"/>
                    <a:pt x="756047" y="932353"/>
                  </a:cubicBezTo>
                  <a:cubicBezTo>
                    <a:pt x="756047" y="926638"/>
                    <a:pt x="755094" y="921876"/>
                    <a:pt x="755094" y="916161"/>
                  </a:cubicBezTo>
                  <a:cubicBezTo>
                    <a:pt x="768429" y="914256"/>
                    <a:pt x="777954" y="903778"/>
                    <a:pt x="777954" y="889491"/>
                  </a:cubicBezTo>
                  <a:cubicBezTo>
                    <a:pt x="777954" y="875203"/>
                    <a:pt x="766524" y="862821"/>
                    <a:pt x="752237" y="862821"/>
                  </a:cubicBezTo>
                  <a:cubicBezTo>
                    <a:pt x="752237" y="858058"/>
                    <a:pt x="751284" y="852343"/>
                    <a:pt x="751284" y="847581"/>
                  </a:cubicBezTo>
                  <a:cubicBezTo>
                    <a:pt x="772239" y="846628"/>
                    <a:pt x="789384" y="829483"/>
                    <a:pt x="789384" y="807576"/>
                  </a:cubicBezTo>
                  <a:cubicBezTo>
                    <a:pt x="789384" y="785668"/>
                    <a:pt x="771287" y="767571"/>
                    <a:pt x="749379" y="767571"/>
                  </a:cubicBezTo>
                  <a:cubicBezTo>
                    <a:pt x="748427" y="767571"/>
                    <a:pt x="747474" y="767571"/>
                    <a:pt x="746522" y="767571"/>
                  </a:cubicBezTo>
                  <a:cubicBezTo>
                    <a:pt x="746522" y="759951"/>
                    <a:pt x="745569" y="752331"/>
                    <a:pt x="745569" y="744711"/>
                  </a:cubicBezTo>
                  <a:cubicBezTo>
                    <a:pt x="766524" y="742806"/>
                    <a:pt x="782717" y="725661"/>
                    <a:pt x="782717" y="704706"/>
                  </a:cubicBezTo>
                  <a:cubicBezTo>
                    <a:pt x="782717" y="682798"/>
                    <a:pt x="764619" y="664701"/>
                    <a:pt x="742712" y="664701"/>
                  </a:cubicBezTo>
                  <a:cubicBezTo>
                    <a:pt x="741759" y="664701"/>
                    <a:pt x="741759" y="664701"/>
                    <a:pt x="740807" y="664701"/>
                  </a:cubicBezTo>
                  <a:cubicBezTo>
                    <a:pt x="724614" y="387523"/>
                    <a:pt x="710327" y="155113"/>
                    <a:pt x="706517" y="115108"/>
                  </a:cubicBezTo>
                  <a:cubicBezTo>
                    <a:pt x="698897" y="28431"/>
                    <a:pt x="621744" y="3666"/>
                    <a:pt x="589359" y="3666"/>
                  </a:cubicBezTo>
                  <a:cubicBezTo>
                    <a:pt x="556974" y="3666"/>
                    <a:pt x="540782" y="-144"/>
                    <a:pt x="480774" y="40813"/>
                  </a:cubicBezTo>
                  <a:cubicBezTo>
                    <a:pt x="452199" y="60816"/>
                    <a:pt x="401717" y="90343"/>
                    <a:pt x="327422" y="64626"/>
                  </a:cubicBezTo>
                  <a:lnTo>
                    <a:pt x="321707" y="97011"/>
                  </a:lnTo>
                  <a:lnTo>
                    <a:pt x="327422" y="57958"/>
                  </a:lnTo>
                  <a:lnTo>
                    <a:pt x="275034" y="48433"/>
                  </a:lnTo>
                  <a:lnTo>
                    <a:pt x="240744" y="41766"/>
                  </a:lnTo>
                  <a:lnTo>
                    <a:pt x="215979" y="36051"/>
                  </a:lnTo>
                  <a:cubicBezTo>
                    <a:pt x="215979" y="36051"/>
                    <a:pt x="215979" y="36051"/>
                    <a:pt x="215979" y="37003"/>
                  </a:cubicBezTo>
                  <a:lnTo>
                    <a:pt x="191214" y="31288"/>
                  </a:lnTo>
                  <a:lnTo>
                    <a:pt x="191214" y="31288"/>
                  </a:lnTo>
                  <a:lnTo>
                    <a:pt x="165497" y="26526"/>
                  </a:lnTo>
                  <a:cubicBezTo>
                    <a:pt x="165497" y="26526"/>
                    <a:pt x="55007" y="77008"/>
                    <a:pt x="6429" y="71293"/>
                  </a:cubicBezTo>
                  <a:lnTo>
                    <a:pt x="3572" y="80818"/>
                  </a:lnTo>
                  <a:lnTo>
                    <a:pt x="317897" y="125586"/>
                  </a:lnTo>
                  <a:lnTo>
                    <a:pt x="318849" y="117966"/>
                  </a:lnTo>
                  <a:cubicBezTo>
                    <a:pt x="324564" y="119871"/>
                    <a:pt x="387429" y="138921"/>
                    <a:pt x="425529" y="124633"/>
                  </a:cubicBezTo>
                  <a:cubicBezTo>
                    <a:pt x="465534" y="109393"/>
                    <a:pt x="485537" y="100821"/>
                    <a:pt x="510302" y="84628"/>
                  </a:cubicBezTo>
                  <a:cubicBezTo>
                    <a:pt x="534114" y="68436"/>
                    <a:pt x="585549" y="62721"/>
                    <a:pt x="598884" y="110346"/>
                  </a:cubicBezTo>
                  <a:cubicBezTo>
                    <a:pt x="612219" y="157018"/>
                    <a:pt x="603647" y="1530523"/>
                    <a:pt x="603647" y="1736263"/>
                  </a:cubicBezTo>
                  <a:cubicBezTo>
                    <a:pt x="603647" y="1851516"/>
                    <a:pt x="641747" y="1931526"/>
                    <a:pt x="696992" y="1978198"/>
                  </a:cubicBezTo>
                  <a:cubicBezTo>
                    <a:pt x="691277" y="1989628"/>
                    <a:pt x="688419" y="2002963"/>
                    <a:pt x="688419" y="2016298"/>
                  </a:cubicBezTo>
                  <a:cubicBezTo>
                    <a:pt x="688419" y="2066781"/>
                    <a:pt x="729377" y="2107738"/>
                    <a:pt x="779859" y="2107738"/>
                  </a:cubicBezTo>
                  <a:cubicBezTo>
                    <a:pt x="824627" y="2107738"/>
                    <a:pt x="862727" y="2074401"/>
                    <a:pt x="869394" y="2031538"/>
                  </a:cubicBezTo>
                  <a:cubicBezTo>
                    <a:pt x="983694" y="2020108"/>
                    <a:pt x="1092279" y="1929621"/>
                    <a:pt x="1092279" y="1779126"/>
                  </a:cubicBezTo>
                  <a:cubicBezTo>
                    <a:pt x="1092279" y="1645776"/>
                    <a:pt x="1117997" y="1431463"/>
                    <a:pt x="1246584" y="1320973"/>
                  </a:cubicBezTo>
                  <a:cubicBezTo>
                    <a:pt x="1307544" y="1268586"/>
                    <a:pt x="1336119" y="1265728"/>
                    <a:pt x="1501854" y="1366693"/>
                  </a:cubicBezTo>
                  <a:cubicBezTo>
                    <a:pt x="1518047" y="1374313"/>
                    <a:pt x="1528524" y="1368598"/>
                    <a:pt x="1518999" y="1344786"/>
                  </a:cubicBezTo>
                  <a:lnTo>
                    <a:pt x="1518999" y="134478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79">
              <a:extLst>
                <a:ext uri="{FF2B5EF4-FFF2-40B4-BE49-F238E27FC236}">
                  <a16:creationId xmlns:a16="http://schemas.microsoft.com/office/drawing/2014/main" id="{C3FA88A0-D89F-4BC1-9DCC-2F746D8C1E8A}"/>
                </a:ext>
              </a:extLst>
            </p:cNvPr>
            <p:cNvSpPr/>
            <p:nvPr/>
          </p:nvSpPr>
          <p:spPr>
            <a:xfrm rot="21341129">
              <a:off x="638474" y="569484"/>
              <a:ext cx="1589050" cy="491459"/>
            </a:xfrm>
            <a:custGeom>
              <a:avLst/>
              <a:gdLst>
                <a:gd name="connsiteX0" fmla="*/ 7144 w 1847850"/>
                <a:gd name="connsiteY0" fmla="*/ 209074 h 571500"/>
                <a:gd name="connsiteX1" fmla="*/ 44291 w 1847850"/>
                <a:gd name="connsiteY1" fmla="*/ 411004 h 571500"/>
                <a:gd name="connsiteX2" fmla="*/ 65246 w 1847850"/>
                <a:gd name="connsiteY2" fmla="*/ 387191 h 571500"/>
                <a:gd name="connsiteX3" fmla="*/ 232886 w 1847850"/>
                <a:gd name="connsiteY3" fmla="*/ 264319 h 571500"/>
                <a:gd name="connsiteX4" fmla="*/ 476726 w 1847850"/>
                <a:gd name="connsiteY4" fmla="*/ 240506 h 571500"/>
                <a:gd name="connsiteX5" fmla="*/ 397669 w 1847850"/>
                <a:gd name="connsiteY5" fmla="*/ 347186 h 571500"/>
                <a:gd name="connsiteX6" fmla="*/ 415766 w 1847850"/>
                <a:gd name="connsiteY6" fmla="*/ 425291 h 571500"/>
                <a:gd name="connsiteX7" fmla="*/ 386239 w 1847850"/>
                <a:gd name="connsiteY7" fmla="*/ 421481 h 571500"/>
                <a:gd name="connsiteX8" fmla="*/ 370999 w 1847850"/>
                <a:gd name="connsiteY8" fmla="*/ 383381 h 571500"/>
                <a:gd name="connsiteX9" fmla="*/ 357664 w 1847850"/>
                <a:gd name="connsiteY9" fmla="*/ 366236 h 571500"/>
                <a:gd name="connsiteX10" fmla="*/ 350996 w 1847850"/>
                <a:gd name="connsiteY10" fmla="*/ 374809 h 571500"/>
                <a:gd name="connsiteX11" fmla="*/ 381476 w 1847850"/>
                <a:gd name="connsiteY11" fmla="*/ 455771 h 571500"/>
                <a:gd name="connsiteX12" fmla="*/ 467201 w 1847850"/>
                <a:gd name="connsiteY12" fmla="*/ 487204 h 571500"/>
                <a:gd name="connsiteX13" fmla="*/ 471011 w 1847850"/>
                <a:gd name="connsiteY13" fmla="*/ 477679 h 571500"/>
                <a:gd name="connsiteX14" fmla="*/ 453866 w 1847850"/>
                <a:gd name="connsiteY14" fmla="*/ 469106 h 571500"/>
                <a:gd name="connsiteX15" fmla="*/ 452914 w 1847850"/>
                <a:gd name="connsiteY15" fmla="*/ 461486 h 571500"/>
                <a:gd name="connsiteX16" fmla="*/ 487204 w 1847850"/>
                <a:gd name="connsiteY16" fmla="*/ 470059 h 571500"/>
                <a:gd name="connsiteX17" fmla="*/ 497681 w 1847850"/>
                <a:gd name="connsiteY17" fmla="*/ 470059 h 571500"/>
                <a:gd name="connsiteX18" fmla="*/ 547211 w 1847850"/>
                <a:gd name="connsiteY18" fmla="*/ 481489 h 571500"/>
                <a:gd name="connsiteX19" fmla="*/ 541496 w 1847850"/>
                <a:gd name="connsiteY19" fmla="*/ 476726 h 571500"/>
                <a:gd name="connsiteX20" fmla="*/ 528161 w 1847850"/>
                <a:gd name="connsiteY20" fmla="*/ 474821 h 571500"/>
                <a:gd name="connsiteX21" fmla="*/ 522446 w 1847850"/>
                <a:gd name="connsiteY21" fmla="*/ 470059 h 571500"/>
                <a:gd name="connsiteX22" fmla="*/ 938689 w 1847850"/>
                <a:gd name="connsiteY22" fmla="*/ 470059 h 571500"/>
                <a:gd name="connsiteX23" fmla="*/ 938689 w 1847850"/>
                <a:gd name="connsiteY23" fmla="*/ 561499 h 571500"/>
                <a:gd name="connsiteX24" fmla="*/ 967264 w 1847850"/>
                <a:gd name="connsiteY24" fmla="*/ 571976 h 571500"/>
                <a:gd name="connsiteX25" fmla="*/ 995839 w 1847850"/>
                <a:gd name="connsiteY25" fmla="*/ 561499 h 571500"/>
                <a:gd name="connsiteX26" fmla="*/ 995839 w 1847850"/>
                <a:gd name="connsiteY26" fmla="*/ 525304 h 571500"/>
                <a:gd name="connsiteX27" fmla="*/ 1003459 w 1847850"/>
                <a:gd name="connsiteY27" fmla="*/ 518636 h 571500"/>
                <a:gd name="connsiteX28" fmla="*/ 1012031 w 1847850"/>
                <a:gd name="connsiteY28" fmla="*/ 518636 h 571500"/>
                <a:gd name="connsiteX29" fmla="*/ 1019651 w 1847850"/>
                <a:gd name="connsiteY29" fmla="*/ 525304 h 571500"/>
                <a:gd name="connsiteX30" fmla="*/ 1019651 w 1847850"/>
                <a:gd name="connsiteY30" fmla="*/ 562451 h 571500"/>
                <a:gd name="connsiteX31" fmla="*/ 1048226 w 1847850"/>
                <a:gd name="connsiteY31" fmla="*/ 572929 h 571500"/>
                <a:gd name="connsiteX32" fmla="*/ 1076801 w 1847850"/>
                <a:gd name="connsiteY32" fmla="*/ 562451 h 571500"/>
                <a:gd name="connsiteX33" fmla="*/ 1076801 w 1847850"/>
                <a:gd name="connsiteY33" fmla="*/ 525304 h 571500"/>
                <a:gd name="connsiteX34" fmla="*/ 1084421 w 1847850"/>
                <a:gd name="connsiteY34" fmla="*/ 518636 h 571500"/>
                <a:gd name="connsiteX35" fmla="*/ 1092994 w 1847850"/>
                <a:gd name="connsiteY35" fmla="*/ 518636 h 571500"/>
                <a:gd name="connsiteX36" fmla="*/ 1100614 w 1847850"/>
                <a:gd name="connsiteY36" fmla="*/ 524351 h 571500"/>
                <a:gd name="connsiteX37" fmla="*/ 1100614 w 1847850"/>
                <a:gd name="connsiteY37" fmla="*/ 561499 h 571500"/>
                <a:gd name="connsiteX38" fmla="*/ 1129189 w 1847850"/>
                <a:gd name="connsiteY38" fmla="*/ 571976 h 571500"/>
                <a:gd name="connsiteX39" fmla="*/ 1157764 w 1847850"/>
                <a:gd name="connsiteY39" fmla="*/ 561499 h 571500"/>
                <a:gd name="connsiteX40" fmla="*/ 1157764 w 1847850"/>
                <a:gd name="connsiteY40" fmla="*/ 491014 h 571500"/>
                <a:gd name="connsiteX41" fmla="*/ 1157764 w 1847850"/>
                <a:gd name="connsiteY41" fmla="*/ 491014 h 571500"/>
                <a:gd name="connsiteX42" fmla="*/ 1351121 w 1847850"/>
                <a:gd name="connsiteY42" fmla="*/ 491014 h 571500"/>
                <a:gd name="connsiteX43" fmla="*/ 1402556 w 1847850"/>
                <a:gd name="connsiteY43" fmla="*/ 453866 h 571500"/>
                <a:gd name="connsiteX44" fmla="*/ 1489234 w 1847850"/>
                <a:gd name="connsiteY44" fmla="*/ 449104 h 571500"/>
                <a:gd name="connsiteX45" fmla="*/ 1595914 w 1847850"/>
                <a:gd name="connsiteY45" fmla="*/ 305276 h 571500"/>
                <a:gd name="connsiteX46" fmla="*/ 1590199 w 1847850"/>
                <a:gd name="connsiteY46" fmla="*/ 273844 h 571500"/>
                <a:gd name="connsiteX47" fmla="*/ 1744504 w 1847850"/>
                <a:gd name="connsiteY47" fmla="*/ 273844 h 571500"/>
                <a:gd name="connsiteX48" fmla="*/ 1783556 w 1847850"/>
                <a:gd name="connsiteY48" fmla="*/ 287179 h 571500"/>
                <a:gd name="connsiteX49" fmla="*/ 1801654 w 1847850"/>
                <a:gd name="connsiteY49" fmla="*/ 293846 h 571500"/>
                <a:gd name="connsiteX50" fmla="*/ 1813084 w 1847850"/>
                <a:gd name="connsiteY50" fmla="*/ 303371 h 571500"/>
                <a:gd name="connsiteX51" fmla="*/ 1832134 w 1847850"/>
                <a:gd name="connsiteY51" fmla="*/ 307181 h 571500"/>
                <a:gd name="connsiteX52" fmla="*/ 1840706 w 1847850"/>
                <a:gd name="connsiteY52" fmla="*/ 259556 h 571500"/>
                <a:gd name="connsiteX53" fmla="*/ 1832134 w 1847850"/>
                <a:gd name="connsiteY53" fmla="*/ 211931 h 571500"/>
                <a:gd name="connsiteX54" fmla="*/ 1813084 w 1847850"/>
                <a:gd name="connsiteY54" fmla="*/ 215741 h 571500"/>
                <a:gd name="connsiteX55" fmla="*/ 1801654 w 1847850"/>
                <a:gd name="connsiteY55" fmla="*/ 225266 h 571500"/>
                <a:gd name="connsiteX56" fmla="*/ 1783556 w 1847850"/>
                <a:gd name="connsiteY56" fmla="*/ 231934 h 571500"/>
                <a:gd name="connsiteX57" fmla="*/ 1744504 w 1847850"/>
                <a:gd name="connsiteY57" fmla="*/ 245269 h 571500"/>
                <a:gd name="connsiteX58" fmla="*/ 1578769 w 1847850"/>
                <a:gd name="connsiteY58" fmla="*/ 245269 h 571500"/>
                <a:gd name="connsiteX59" fmla="*/ 1490186 w 1847850"/>
                <a:gd name="connsiteY59" fmla="*/ 186214 h 571500"/>
                <a:gd name="connsiteX60" fmla="*/ 1139666 w 1847850"/>
                <a:gd name="connsiteY60" fmla="*/ 173831 h 571500"/>
                <a:gd name="connsiteX61" fmla="*/ 1139666 w 1847850"/>
                <a:gd name="connsiteY61" fmla="*/ 152876 h 571500"/>
                <a:gd name="connsiteX62" fmla="*/ 1152049 w 1847850"/>
                <a:gd name="connsiteY62" fmla="*/ 150019 h 571500"/>
                <a:gd name="connsiteX63" fmla="*/ 1155859 w 1847850"/>
                <a:gd name="connsiteY63" fmla="*/ 146209 h 571500"/>
                <a:gd name="connsiteX64" fmla="*/ 1157764 w 1847850"/>
                <a:gd name="connsiteY64" fmla="*/ 145256 h 571500"/>
                <a:gd name="connsiteX65" fmla="*/ 1162526 w 1847850"/>
                <a:gd name="connsiteY65" fmla="*/ 139541 h 571500"/>
                <a:gd name="connsiteX66" fmla="*/ 1162526 w 1847850"/>
                <a:gd name="connsiteY66" fmla="*/ 131921 h 571500"/>
                <a:gd name="connsiteX67" fmla="*/ 1157764 w 1847850"/>
                <a:gd name="connsiteY67" fmla="*/ 126206 h 571500"/>
                <a:gd name="connsiteX68" fmla="*/ 1129189 w 1847850"/>
                <a:gd name="connsiteY68" fmla="*/ 121444 h 571500"/>
                <a:gd name="connsiteX69" fmla="*/ 1100614 w 1847850"/>
                <a:gd name="connsiteY69" fmla="*/ 126206 h 571500"/>
                <a:gd name="connsiteX70" fmla="*/ 1095851 w 1847850"/>
                <a:gd name="connsiteY70" fmla="*/ 131921 h 571500"/>
                <a:gd name="connsiteX71" fmla="*/ 1095851 w 1847850"/>
                <a:gd name="connsiteY71" fmla="*/ 139541 h 571500"/>
                <a:gd name="connsiteX72" fmla="*/ 1100614 w 1847850"/>
                <a:gd name="connsiteY72" fmla="*/ 145256 h 571500"/>
                <a:gd name="connsiteX73" fmla="*/ 1102519 w 1847850"/>
                <a:gd name="connsiteY73" fmla="*/ 146209 h 571500"/>
                <a:gd name="connsiteX74" fmla="*/ 1106329 w 1847850"/>
                <a:gd name="connsiteY74" fmla="*/ 150019 h 571500"/>
                <a:gd name="connsiteX75" fmla="*/ 1118711 w 1847850"/>
                <a:gd name="connsiteY75" fmla="*/ 152876 h 571500"/>
                <a:gd name="connsiteX76" fmla="*/ 1118711 w 1847850"/>
                <a:gd name="connsiteY76" fmla="*/ 173831 h 571500"/>
                <a:gd name="connsiteX77" fmla="*/ 1058704 w 1847850"/>
                <a:gd name="connsiteY77" fmla="*/ 172879 h 571500"/>
                <a:gd name="connsiteX78" fmla="*/ 1058704 w 1847850"/>
                <a:gd name="connsiteY78" fmla="*/ 152876 h 571500"/>
                <a:gd name="connsiteX79" fmla="*/ 1071086 w 1847850"/>
                <a:gd name="connsiteY79" fmla="*/ 150019 h 571500"/>
                <a:gd name="connsiteX80" fmla="*/ 1074896 w 1847850"/>
                <a:gd name="connsiteY80" fmla="*/ 146209 h 571500"/>
                <a:gd name="connsiteX81" fmla="*/ 1076801 w 1847850"/>
                <a:gd name="connsiteY81" fmla="*/ 145256 h 571500"/>
                <a:gd name="connsiteX82" fmla="*/ 1081564 w 1847850"/>
                <a:gd name="connsiteY82" fmla="*/ 139541 h 571500"/>
                <a:gd name="connsiteX83" fmla="*/ 1081564 w 1847850"/>
                <a:gd name="connsiteY83" fmla="*/ 131921 h 571500"/>
                <a:gd name="connsiteX84" fmla="*/ 1076801 w 1847850"/>
                <a:gd name="connsiteY84" fmla="*/ 126206 h 571500"/>
                <a:gd name="connsiteX85" fmla="*/ 1048226 w 1847850"/>
                <a:gd name="connsiteY85" fmla="*/ 121444 h 571500"/>
                <a:gd name="connsiteX86" fmla="*/ 1019651 w 1847850"/>
                <a:gd name="connsiteY86" fmla="*/ 126206 h 571500"/>
                <a:gd name="connsiteX87" fmla="*/ 1014889 w 1847850"/>
                <a:gd name="connsiteY87" fmla="*/ 131921 h 571500"/>
                <a:gd name="connsiteX88" fmla="*/ 1014889 w 1847850"/>
                <a:gd name="connsiteY88" fmla="*/ 139541 h 571500"/>
                <a:gd name="connsiteX89" fmla="*/ 1019651 w 1847850"/>
                <a:gd name="connsiteY89" fmla="*/ 145256 h 571500"/>
                <a:gd name="connsiteX90" fmla="*/ 1021556 w 1847850"/>
                <a:gd name="connsiteY90" fmla="*/ 146209 h 571500"/>
                <a:gd name="connsiteX91" fmla="*/ 1025366 w 1847850"/>
                <a:gd name="connsiteY91" fmla="*/ 150019 h 571500"/>
                <a:gd name="connsiteX92" fmla="*/ 1037749 w 1847850"/>
                <a:gd name="connsiteY92" fmla="*/ 152876 h 571500"/>
                <a:gd name="connsiteX93" fmla="*/ 1037749 w 1847850"/>
                <a:gd name="connsiteY93" fmla="*/ 171926 h 571500"/>
                <a:gd name="connsiteX94" fmla="*/ 977741 w 1847850"/>
                <a:gd name="connsiteY94" fmla="*/ 170974 h 571500"/>
                <a:gd name="connsiteX95" fmla="*/ 977741 w 1847850"/>
                <a:gd name="connsiteY95" fmla="*/ 152876 h 571500"/>
                <a:gd name="connsiteX96" fmla="*/ 990124 w 1847850"/>
                <a:gd name="connsiteY96" fmla="*/ 150019 h 571500"/>
                <a:gd name="connsiteX97" fmla="*/ 993934 w 1847850"/>
                <a:gd name="connsiteY97" fmla="*/ 146209 h 571500"/>
                <a:gd name="connsiteX98" fmla="*/ 995839 w 1847850"/>
                <a:gd name="connsiteY98" fmla="*/ 145256 h 571500"/>
                <a:gd name="connsiteX99" fmla="*/ 1000601 w 1847850"/>
                <a:gd name="connsiteY99" fmla="*/ 139541 h 571500"/>
                <a:gd name="connsiteX100" fmla="*/ 1000601 w 1847850"/>
                <a:gd name="connsiteY100" fmla="*/ 131921 h 571500"/>
                <a:gd name="connsiteX101" fmla="*/ 995839 w 1847850"/>
                <a:gd name="connsiteY101" fmla="*/ 126206 h 571500"/>
                <a:gd name="connsiteX102" fmla="*/ 967264 w 1847850"/>
                <a:gd name="connsiteY102" fmla="*/ 121444 h 571500"/>
                <a:gd name="connsiteX103" fmla="*/ 938689 w 1847850"/>
                <a:gd name="connsiteY103" fmla="*/ 126206 h 571500"/>
                <a:gd name="connsiteX104" fmla="*/ 933926 w 1847850"/>
                <a:gd name="connsiteY104" fmla="*/ 131921 h 571500"/>
                <a:gd name="connsiteX105" fmla="*/ 933926 w 1847850"/>
                <a:gd name="connsiteY105" fmla="*/ 139541 h 571500"/>
                <a:gd name="connsiteX106" fmla="*/ 938689 w 1847850"/>
                <a:gd name="connsiteY106" fmla="*/ 145256 h 571500"/>
                <a:gd name="connsiteX107" fmla="*/ 940594 w 1847850"/>
                <a:gd name="connsiteY107" fmla="*/ 146209 h 571500"/>
                <a:gd name="connsiteX108" fmla="*/ 944404 w 1847850"/>
                <a:gd name="connsiteY108" fmla="*/ 150019 h 571500"/>
                <a:gd name="connsiteX109" fmla="*/ 956786 w 1847850"/>
                <a:gd name="connsiteY109" fmla="*/ 152876 h 571500"/>
                <a:gd name="connsiteX110" fmla="*/ 956786 w 1847850"/>
                <a:gd name="connsiteY110" fmla="*/ 170974 h 571500"/>
                <a:gd name="connsiteX111" fmla="*/ 898684 w 1847850"/>
                <a:gd name="connsiteY111" fmla="*/ 170021 h 571500"/>
                <a:gd name="connsiteX112" fmla="*/ 859631 w 1847850"/>
                <a:gd name="connsiteY112" fmla="*/ 155734 h 571500"/>
                <a:gd name="connsiteX113" fmla="*/ 841534 w 1847850"/>
                <a:gd name="connsiteY113" fmla="*/ 156686 h 571500"/>
                <a:gd name="connsiteX114" fmla="*/ 838676 w 1847850"/>
                <a:gd name="connsiteY114" fmla="*/ 170974 h 571500"/>
                <a:gd name="connsiteX115" fmla="*/ 220504 w 1847850"/>
                <a:gd name="connsiteY115" fmla="*/ 144304 h 571500"/>
                <a:gd name="connsiteX116" fmla="*/ 65246 w 1847850"/>
                <a:gd name="connsiteY116" fmla="*/ 30956 h 571500"/>
                <a:gd name="connsiteX117" fmla="*/ 44291 w 1847850"/>
                <a:gd name="connsiteY117" fmla="*/ 7144 h 571500"/>
                <a:gd name="connsiteX118" fmla="*/ 7144 w 1847850"/>
                <a:gd name="connsiteY118" fmla="*/ 209074 h 571500"/>
                <a:gd name="connsiteX119" fmla="*/ 7144 w 1847850"/>
                <a:gd name="connsiteY119" fmla="*/ 209074 h 571500"/>
                <a:gd name="connsiteX120" fmla="*/ 1078706 w 1847850"/>
                <a:gd name="connsiteY120" fmla="*/ 273844 h 571500"/>
                <a:gd name="connsiteX121" fmla="*/ 1102519 w 1847850"/>
                <a:gd name="connsiteY121" fmla="*/ 273844 h 571500"/>
                <a:gd name="connsiteX122" fmla="*/ 1102519 w 1847850"/>
                <a:gd name="connsiteY122" fmla="*/ 324326 h 571500"/>
                <a:gd name="connsiteX123" fmla="*/ 1094899 w 1847850"/>
                <a:gd name="connsiteY123" fmla="*/ 330994 h 571500"/>
                <a:gd name="connsiteX124" fmla="*/ 1086326 w 1847850"/>
                <a:gd name="connsiteY124" fmla="*/ 330994 h 571500"/>
                <a:gd name="connsiteX125" fmla="*/ 1078706 w 1847850"/>
                <a:gd name="connsiteY125" fmla="*/ 325279 h 571500"/>
                <a:gd name="connsiteX126" fmla="*/ 1078706 w 1847850"/>
                <a:gd name="connsiteY126" fmla="*/ 273844 h 571500"/>
                <a:gd name="connsiteX127" fmla="*/ 1078706 w 1847850"/>
                <a:gd name="connsiteY127" fmla="*/ 273844 h 571500"/>
                <a:gd name="connsiteX128" fmla="*/ 1078706 w 1847850"/>
                <a:gd name="connsiteY128" fmla="*/ 399574 h 571500"/>
                <a:gd name="connsiteX129" fmla="*/ 1078706 w 1847850"/>
                <a:gd name="connsiteY129" fmla="*/ 367189 h 571500"/>
                <a:gd name="connsiteX130" fmla="*/ 1086326 w 1847850"/>
                <a:gd name="connsiteY130" fmla="*/ 361474 h 571500"/>
                <a:gd name="connsiteX131" fmla="*/ 1094899 w 1847850"/>
                <a:gd name="connsiteY131" fmla="*/ 361474 h 571500"/>
                <a:gd name="connsiteX132" fmla="*/ 1102519 w 1847850"/>
                <a:gd name="connsiteY132" fmla="*/ 368141 h 571500"/>
                <a:gd name="connsiteX133" fmla="*/ 1102519 w 1847850"/>
                <a:gd name="connsiteY133" fmla="*/ 403384 h 571500"/>
                <a:gd name="connsiteX134" fmla="*/ 1086326 w 1847850"/>
                <a:gd name="connsiteY134" fmla="*/ 400526 h 571500"/>
                <a:gd name="connsiteX135" fmla="*/ 1078706 w 1847850"/>
                <a:gd name="connsiteY135" fmla="*/ 399574 h 571500"/>
                <a:gd name="connsiteX136" fmla="*/ 1078706 w 1847850"/>
                <a:gd name="connsiteY136" fmla="*/ 399574 h 571500"/>
                <a:gd name="connsiteX137" fmla="*/ 1021556 w 1847850"/>
                <a:gd name="connsiteY137" fmla="*/ 423386 h 571500"/>
                <a:gd name="connsiteX138" fmla="*/ 997744 w 1847850"/>
                <a:gd name="connsiteY138" fmla="*/ 429101 h 571500"/>
                <a:gd name="connsiteX139" fmla="*/ 997744 w 1847850"/>
                <a:gd name="connsiteY139" fmla="*/ 367189 h 571500"/>
                <a:gd name="connsiteX140" fmla="*/ 1005364 w 1847850"/>
                <a:gd name="connsiteY140" fmla="*/ 360521 h 571500"/>
                <a:gd name="connsiteX141" fmla="*/ 1013936 w 1847850"/>
                <a:gd name="connsiteY141" fmla="*/ 360521 h 571500"/>
                <a:gd name="connsiteX142" fmla="*/ 1021556 w 1847850"/>
                <a:gd name="connsiteY142" fmla="*/ 367189 h 571500"/>
                <a:gd name="connsiteX143" fmla="*/ 1021556 w 1847850"/>
                <a:gd name="connsiteY143" fmla="*/ 423386 h 571500"/>
                <a:gd name="connsiteX144" fmla="*/ 1021556 w 1847850"/>
                <a:gd name="connsiteY144" fmla="*/ 423386 h 571500"/>
                <a:gd name="connsiteX145" fmla="*/ 997744 w 1847850"/>
                <a:gd name="connsiteY145" fmla="*/ 273844 h 571500"/>
                <a:gd name="connsiteX146" fmla="*/ 1021556 w 1847850"/>
                <a:gd name="connsiteY146" fmla="*/ 273844 h 571500"/>
                <a:gd name="connsiteX147" fmla="*/ 1021556 w 1847850"/>
                <a:gd name="connsiteY147" fmla="*/ 323374 h 571500"/>
                <a:gd name="connsiteX148" fmla="*/ 1013936 w 1847850"/>
                <a:gd name="connsiteY148" fmla="*/ 330041 h 571500"/>
                <a:gd name="connsiteX149" fmla="*/ 1005364 w 1847850"/>
                <a:gd name="connsiteY149" fmla="*/ 330041 h 571500"/>
                <a:gd name="connsiteX150" fmla="*/ 997744 w 1847850"/>
                <a:gd name="connsiteY150" fmla="*/ 323374 h 571500"/>
                <a:gd name="connsiteX151" fmla="*/ 997744 w 1847850"/>
                <a:gd name="connsiteY151" fmla="*/ 273844 h 571500"/>
                <a:gd name="connsiteX152" fmla="*/ 997744 w 1847850"/>
                <a:gd name="connsiteY152" fmla="*/ 273844 h 571500"/>
                <a:gd name="connsiteX153" fmla="*/ 1332071 w 1847850"/>
                <a:gd name="connsiteY153" fmla="*/ 388144 h 571500"/>
                <a:gd name="connsiteX154" fmla="*/ 1242536 w 1847850"/>
                <a:gd name="connsiteY154" fmla="*/ 388144 h 571500"/>
                <a:gd name="connsiteX155" fmla="*/ 1253014 w 1847850"/>
                <a:gd name="connsiteY155" fmla="*/ 320516 h 571500"/>
                <a:gd name="connsiteX156" fmla="*/ 1252061 w 1847850"/>
                <a:gd name="connsiteY156" fmla="*/ 309086 h 571500"/>
                <a:gd name="connsiteX157" fmla="*/ 1260634 w 1847850"/>
                <a:gd name="connsiteY157" fmla="*/ 300514 h 571500"/>
                <a:gd name="connsiteX158" fmla="*/ 1253966 w 1847850"/>
                <a:gd name="connsiteY158" fmla="*/ 288131 h 571500"/>
                <a:gd name="connsiteX159" fmla="*/ 1243489 w 1847850"/>
                <a:gd name="connsiteY159" fmla="*/ 296704 h 571500"/>
                <a:gd name="connsiteX160" fmla="*/ 1244441 w 1847850"/>
                <a:gd name="connsiteY160" fmla="*/ 317659 h 571500"/>
                <a:gd name="connsiteX161" fmla="*/ 1228249 w 1847850"/>
                <a:gd name="connsiteY161" fmla="*/ 374809 h 571500"/>
                <a:gd name="connsiteX162" fmla="*/ 1186339 w 1847850"/>
                <a:gd name="connsiteY162" fmla="*/ 352901 h 571500"/>
                <a:gd name="connsiteX163" fmla="*/ 1182529 w 1847850"/>
                <a:gd name="connsiteY163" fmla="*/ 307181 h 571500"/>
                <a:gd name="connsiteX164" fmla="*/ 1171099 w 1847850"/>
                <a:gd name="connsiteY164" fmla="*/ 296704 h 571500"/>
                <a:gd name="connsiteX165" fmla="*/ 1162526 w 1847850"/>
                <a:gd name="connsiteY165" fmla="*/ 307181 h 571500"/>
                <a:gd name="connsiteX166" fmla="*/ 1171099 w 1847850"/>
                <a:gd name="connsiteY166" fmla="*/ 314801 h 571500"/>
                <a:gd name="connsiteX167" fmla="*/ 1173004 w 1847850"/>
                <a:gd name="connsiteY167" fmla="*/ 322421 h 571500"/>
                <a:gd name="connsiteX168" fmla="*/ 1161574 w 1847850"/>
                <a:gd name="connsiteY168" fmla="*/ 318611 h 571500"/>
                <a:gd name="connsiteX169" fmla="*/ 1161574 w 1847850"/>
                <a:gd name="connsiteY169" fmla="*/ 343376 h 571500"/>
                <a:gd name="connsiteX170" fmla="*/ 1175861 w 1847850"/>
                <a:gd name="connsiteY170" fmla="*/ 350996 h 571500"/>
                <a:gd name="connsiteX171" fmla="*/ 1199674 w 1847850"/>
                <a:gd name="connsiteY171" fmla="*/ 387191 h 571500"/>
                <a:gd name="connsiteX172" fmla="*/ 1161574 w 1847850"/>
                <a:gd name="connsiteY172" fmla="*/ 387191 h 571500"/>
                <a:gd name="connsiteX173" fmla="*/ 1161574 w 1847850"/>
                <a:gd name="connsiteY173" fmla="*/ 272891 h 571500"/>
                <a:gd name="connsiteX174" fmla="*/ 1558766 w 1847850"/>
                <a:gd name="connsiteY174" fmla="*/ 272891 h 571500"/>
                <a:gd name="connsiteX175" fmla="*/ 1568291 w 1847850"/>
                <a:gd name="connsiteY175" fmla="*/ 308134 h 571500"/>
                <a:gd name="connsiteX176" fmla="*/ 1493996 w 1847850"/>
                <a:gd name="connsiteY176" fmla="*/ 412909 h 571500"/>
                <a:gd name="connsiteX177" fmla="*/ 1403509 w 1847850"/>
                <a:gd name="connsiteY177" fmla="*/ 421481 h 571500"/>
                <a:gd name="connsiteX178" fmla="*/ 1332071 w 1847850"/>
                <a:gd name="connsiteY178" fmla="*/ 388144 h 571500"/>
                <a:gd name="connsiteX179" fmla="*/ 1332071 w 1847850"/>
                <a:gd name="connsiteY179" fmla="*/ 388144 h 571500"/>
                <a:gd name="connsiteX180" fmla="*/ 1160621 w 1847850"/>
                <a:gd name="connsiteY180" fmla="*/ 438626 h 571500"/>
                <a:gd name="connsiteX181" fmla="*/ 1160621 w 1847850"/>
                <a:gd name="connsiteY181" fmla="*/ 427196 h 571500"/>
                <a:gd name="connsiteX182" fmla="*/ 1348264 w 1847850"/>
                <a:gd name="connsiteY182" fmla="*/ 427196 h 571500"/>
                <a:gd name="connsiteX183" fmla="*/ 1360646 w 1847850"/>
                <a:gd name="connsiteY183" fmla="*/ 438626 h 571500"/>
                <a:gd name="connsiteX184" fmla="*/ 1160621 w 1847850"/>
                <a:gd name="connsiteY184" fmla="*/ 438626 h 571500"/>
                <a:gd name="connsiteX185" fmla="*/ 1160621 w 1847850"/>
                <a:gd name="connsiteY185" fmla="*/ 438626 h 571500"/>
                <a:gd name="connsiteX186" fmla="*/ 997744 w 1847850"/>
                <a:gd name="connsiteY186" fmla="*/ 471011 h 571500"/>
                <a:gd name="connsiteX187" fmla="*/ 1021556 w 1847850"/>
                <a:gd name="connsiteY187" fmla="*/ 471011 h 571500"/>
                <a:gd name="connsiteX188" fmla="*/ 1021556 w 1847850"/>
                <a:gd name="connsiteY188" fmla="*/ 491014 h 571500"/>
                <a:gd name="connsiteX189" fmla="*/ 1013936 w 1847850"/>
                <a:gd name="connsiteY189" fmla="*/ 497681 h 571500"/>
                <a:gd name="connsiteX190" fmla="*/ 1005364 w 1847850"/>
                <a:gd name="connsiteY190" fmla="*/ 497681 h 571500"/>
                <a:gd name="connsiteX191" fmla="*/ 997744 w 1847850"/>
                <a:gd name="connsiteY191" fmla="*/ 491014 h 571500"/>
                <a:gd name="connsiteX192" fmla="*/ 997744 w 1847850"/>
                <a:gd name="connsiteY192" fmla="*/ 471011 h 571500"/>
                <a:gd name="connsiteX193" fmla="*/ 997744 w 1847850"/>
                <a:gd name="connsiteY193" fmla="*/ 471011 h 571500"/>
                <a:gd name="connsiteX194" fmla="*/ 540544 w 1847850"/>
                <a:gd name="connsiteY194" fmla="*/ 429101 h 571500"/>
                <a:gd name="connsiteX195" fmla="*/ 564356 w 1847850"/>
                <a:gd name="connsiteY195" fmla="*/ 410051 h 571500"/>
                <a:gd name="connsiteX196" fmla="*/ 644366 w 1847850"/>
                <a:gd name="connsiteY196" fmla="*/ 410051 h 571500"/>
                <a:gd name="connsiteX197" fmla="*/ 651034 w 1847850"/>
                <a:gd name="connsiteY197" fmla="*/ 417671 h 571500"/>
                <a:gd name="connsiteX198" fmla="*/ 651034 w 1847850"/>
                <a:gd name="connsiteY198" fmla="*/ 420529 h 571500"/>
                <a:gd name="connsiteX199" fmla="*/ 644366 w 1847850"/>
                <a:gd name="connsiteY199" fmla="*/ 429101 h 571500"/>
                <a:gd name="connsiteX200" fmla="*/ 540544 w 1847850"/>
                <a:gd name="connsiteY200" fmla="*/ 429101 h 571500"/>
                <a:gd name="connsiteX201" fmla="*/ 540544 w 1847850"/>
                <a:gd name="connsiteY201" fmla="*/ 429101 h 571500"/>
                <a:gd name="connsiteX202" fmla="*/ 491966 w 1847850"/>
                <a:gd name="connsiteY202" fmla="*/ 273844 h 571500"/>
                <a:gd name="connsiteX203" fmla="*/ 939641 w 1847850"/>
                <a:gd name="connsiteY203" fmla="*/ 273844 h 571500"/>
                <a:gd name="connsiteX204" fmla="*/ 939641 w 1847850"/>
                <a:gd name="connsiteY204" fmla="*/ 428149 h 571500"/>
                <a:gd name="connsiteX205" fmla="*/ 681514 w 1847850"/>
                <a:gd name="connsiteY205" fmla="*/ 428149 h 571500"/>
                <a:gd name="connsiteX206" fmla="*/ 674846 w 1847850"/>
                <a:gd name="connsiteY206" fmla="*/ 419576 h 571500"/>
                <a:gd name="connsiteX207" fmla="*/ 674846 w 1847850"/>
                <a:gd name="connsiteY207" fmla="*/ 416719 h 571500"/>
                <a:gd name="connsiteX208" fmla="*/ 681514 w 1847850"/>
                <a:gd name="connsiteY208" fmla="*/ 409099 h 571500"/>
                <a:gd name="connsiteX209" fmla="*/ 939641 w 1847850"/>
                <a:gd name="connsiteY209" fmla="*/ 409099 h 571500"/>
                <a:gd name="connsiteX210" fmla="*/ 939641 w 1847850"/>
                <a:gd name="connsiteY210" fmla="*/ 368141 h 571500"/>
                <a:gd name="connsiteX211" fmla="*/ 846296 w 1847850"/>
                <a:gd name="connsiteY211" fmla="*/ 368141 h 571500"/>
                <a:gd name="connsiteX212" fmla="*/ 862489 w 1847850"/>
                <a:gd name="connsiteY212" fmla="*/ 334804 h 571500"/>
                <a:gd name="connsiteX213" fmla="*/ 819626 w 1847850"/>
                <a:gd name="connsiteY213" fmla="*/ 291941 h 571500"/>
                <a:gd name="connsiteX214" fmla="*/ 776764 w 1847850"/>
                <a:gd name="connsiteY214" fmla="*/ 334804 h 571500"/>
                <a:gd name="connsiteX215" fmla="*/ 792956 w 1847850"/>
                <a:gd name="connsiteY215" fmla="*/ 368141 h 571500"/>
                <a:gd name="connsiteX216" fmla="*/ 554831 w 1847850"/>
                <a:gd name="connsiteY216" fmla="*/ 368141 h 571500"/>
                <a:gd name="connsiteX217" fmla="*/ 499586 w 1847850"/>
                <a:gd name="connsiteY217" fmla="*/ 427196 h 571500"/>
                <a:gd name="connsiteX218" fmla="*/ 495776 w 1847850"/>
                <a:gd name="connsiteY218" fmla="*/ 427196 h 571500"/>
                <a:gd name="connsiteX219" fmla="*/ 492919 w 1847850"/>
                <a:gd name="connsiteY219" fmla="*/ 411004 h 571500"/>
                <a:gd name="connsiteX220" fmla="*/ 476726 w 1847850"/>
                <a:gd name="connsiteY220" fmla="*/ 425291 h 571500"/>
                <a:gd name="connsiteX221" fmla="*/ 473869 w 1847850"/>
                <a:gd name="connsiteY221" fmla="*/ 424339 h 571500"/>
                <a:gd name="connsiteX222" fmla="*/ 484346 w 1847850"/>
                <a:gd name="connsiteY222" fmla="*/ 382429 h 571500"/>
                <a:gd name="connsiteX223" fmla="*/ 472916 w 1847850"/>
                <a:gd name="connsiteY223" fmla="*/ 380524 h 571500"/>
                <a:gd name="connsiteX224" fmla="*/ 460534 w 1847850"/>
                <a:gd name="connsiteY224" fmla="*/ 417671 h 571500"/>
                <a:gd name="connsiteX225" fmla="*/ 434816 w 1847850"/>
                <a:gd name="connsiteY225" fmla="*/ 342424 h 571500"/>
                <a:gd name="connsiteX226" fmla="*/ 491966 w 1847850"/>
                <a:gd name="connsiteY226" fmla="*/ 273844 h 571500"/>
                <a:gd name="connsiteX227" fmla="*/ 491966 w 1847850"/>
                <a:gd name="connsiteY227" fmla="*/ 273844 h 571500"/>
                <a:gd name="connsiteX228" fmla="*/ 819626 w 1847850"/>
                <a:gd name="connsiteY228" fmla="*/ 369094 h 571500"/>
                <a:gd name="connsiteX229" fmla="*/ 787241 w 1847850"/>
                <a:gd name="connsiteY229" fmla="*/ 336709 h 571500"/>
                <a:gd name="connsiteX230" fmla="*/ 819626 w 1847850"/>
                <a:gd name="connsiteY230" fmla="*/ 304324 h 571500"/>
                <a:gd name="connsiteX231" fmla="*/ 852011 w 1847850"/>
                <a:gd name="connsiteY231" fmla="*/ 336709 h 571500"/>
                <a:gd name="connsiteX232" fmla="*/ 819626 w 1847850"/>
                <a:gd name="connsiteY232" fmla="*/ 369094 h 571500"/>
                <a:gd name="connsiteX233" fmla="*/ 819626 w 1847850"/>
                <a:gd name="connsiteY233" fmla="*/ 36909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847850" h="571500">
                  <a:moveTo>
                    <a:pt x="7144" y="209074"/>
                  </a:moveTo>
                  <a:cubicBezTo>
                    <a:pt x="7144" y="321469"/>
                    <a:pt x="23336" y="411004"/>
                    <a:pt x="44291" y="411004"/>
                  </a:cubicBezTo>
                  <a:cubicBezTo>
                    <a:pt x="51911" y="411004"/>
                    <a:pt x="61436" y="404336"/>
                    <a:pt x="65246" y="387191"/>
                  </a:cubicBezTo>
                  <a:cubicBezTo>
                    <a:pt x="70009" y="364331"/>
                    <a:pt x="119539" y="284321"/>
                    <a:pt x="232886" y="264319"/>
                  </a:cubicBezTo>
                  <a:cubicBezTo>
                    <a:pt x="272891" y="256699"/>
                    <a:pt x="359569" y="247174"/>
                    <a:pt x="476726" y="240506"/>
                  </a:cubicBezTo>
                  <a:cubicBezTo>
                    <a:pt x="432911" y="243364"/>
                    <a:pt x="397669" y="283369"/>
                    <a:pt x="397669" y="347186"/>
                  </a:cubicBezTo>
                  <a:cubicBezTo>
                    <a:pt x="397669" y="379571"/>
                    <a:pt x="404336" y="405289"/>
                    <a:pt x="415766" y="425291"/>
                  </a:cubicBezTo>
                  <a:cubicBezTo>
                    <a:pt x="405289" y="424339"/>
                    <a:pt x="389096" y="422434"/>
                    <a:pt x="386239" y="421481"/>
                  </a:cubicBezTo>
                  <a:cubicBezTo>
                    <a:pt x="383381" y="420529"/>
                    <a:pt x="372904" y="404336"/>
                    <a:pt x="370999" y="383381"/>
                  </a:cubicBezTo>
                  <a:cubicBezTo>
                    <a:pt x="370046" y="376714"/>
                    <a:pt x="361474" y="368141"/>
                    <a:pt x="357664" y="366236"/>
                  </a:cubicBezTo>
                  <a:cubicBezTo>
                    <a:pt x="353854" y="364331"/>
                    <a:pt x="351949" y="371951"/>
                    <a:pt x="350996" y="374809"/>
                  </a:cubicBezTo>
                  <a:cubicBezTo>
                    <a:pt x="350044" y="377666"/>
                    <a:pt x="348139" y="422434"/>
                    <a:pt x="381476" y="455771"/>
                  </a:cubicBezTo>
                  <a:cubicBezTo>
                    <a:pt x="406241" y="479584"/>
                    <a:pt x="432911" y="489109"/>
                    <a:pt x="467201" y="487204"/>
                  </a:cubicBezTo>
                  <a:cubicBezTo>
                    <a:pt x="469106" y="486251"/>
                    <a:pt x="470059" y="480536"/>
                    <a:pt x="471011" y="477679"/>
                  </a:cubicBezTo>
                  <a:cubicBezTo>
                    <a:pt x="465296" y="476726"/>
                    <a:pt x="457676" y="473869"/>
                    <a:pt x="453866" y="469106"/>
                  </a:cubicBezTo>
                  <a:cubicBezTo>
                    <a:pt x="453866" y="467201"/>
                    <a:pt x="453866" y="464344"/>
                    <a:pt x="452914" y="461486"/>
                  </a:cubicBezTo>
                  <a:cubicBezTo>
                    <a:pt x="463391" y="467201"/>
                    <a:pt x="475774" y="470059"/>
                    <a:pt x="487204" y="470059"/>
                  </a:cubicBezTo>
                  <a:cubicBezTo>
                    <a:pt x="488156" y="470059"/>
                    <a:pt x="491966" y="470059"/>
                    <a:pt x="497681" y="470059"/>
                  </a:cubicBezTo>
                  <a:cubicBezTo>
                    <a:pt x="511016" y="484346"/>
                    <a:pt x="542449" y="481489"/>
                    <a:pt x="547211" y="481489"/>
                  </a:cubicBezTo>
                  <a:cubicBezTo>
                    <a:pt x="546259" y="479584"/>
                    <a:pt x="543401" y="477679"/>
                    <a:pt x="541496" y="476726"/>
                  </a:cubicBezTo>
                  <a:cubicBezTo>
                    <a:pt x="539591" y="475774"/>
                    <a:pt x="531971" y="475774"/>
                    <a:pt x="528161" y="474821"/>
                  </a:cubicBezTo>
                  <a:cubicBezTo>
                    <a:pt x="526256" y="473869"/>
                    <a:pt x="524351" y="471964"/>
                    <a:pt x="522446" y="470059"/>
                  </a:cubicBezTo>
                  <a:cubicBezTo>
                    <a:pt x="606266" y="470059"/>
                    <a:pt x="812006" y="470059"/>
                    <a:pt x="938689" y="470059"/>
                  </a:cubicBezTo>
                  <a:lnTo>
                    <a:pt x="938689" y="561499"/>
                  </a:lnTo>
                  <a:cubicBezTo>
                    <a:pt x="938689" y="566261"/>
                    <a:pt x="952024" y="571976"/>
                    <a:pt x="967264" y="571976"/>
                  </a:cubicBezTo>
                  <a:cubicBezTo>
                    <a:pt x="982504" y="571976"/>
                    <a:pt x="995839" y="566261"/>
                    <a:pt x="995839" y="561499"/>
                  </a:cubicBezTo>
                  <a:lnTo>
                    <a:pt x="995839" y="525304"/>
                  </a:lnTo>
                  <a:cubicBezTo>
                    <a:pt x="996791" y="521494"/>
                    <a:pt x="999649" y="518636"/>
                    <a:pt x="1003459" y="518636"/>
                  </a:cubicBezTo>
                  <a:lnTo>
                    <a:pt x="1012031" y="518636"/>
                  </a:lnTo>
                  <a:cubicBezTo>
                    <a:pt x="1015841" y="518636"/>
                    <a:pt x="1018699" y="521494"/>
                    <a:pt x="1019651" y="525304"/>
                  </a:cubicBezTo>
                  <a:lnTo>
                    <a:pt x="1019651" y="562451"/>
                  </a:lnTo>
                  <a:cubicBezTo>
                    <a:pt x="1019651" y="567214"/>
                    <a:pt x="1032986" y="572929"/>
                    <a:pt x="1048226" y="572929"/>
                  </a:cubicBezTo>
                  <a:cubicBezTo>
                    <a:pt x="1064419" y="572929"/>
                    <a:pt x="1076801" y="567214"/>
                    <a:pt x="1076801" y="562451"/>
                  </a:cubicBezTo>
                  <a:lnTo>
                    <a:pt x="1076801" y="525304"/>
                  </a:lnTo>
                  <a:cubicBezTo>
                    <a:pt x="1077754" y="521494"/>
                    <a:pt x="1080611" y="518636"/>
                    <a:pt x="1084421" y="518636"/>
                  </a:cubicBezTo>
                  <a:lnTo>
                    <a:pt x="1092994" y="518636"/>
                  </a:lnTo>
                  <a:cubicBezTo>
                    <a:pt x="1096804" y="518636"/>
                    <a:pt x="1099661" y="521494"/>
                    <a:pt x="1100614" y="524351"/>
                  </a:cubicBezTo>
                  <a:lnTo>
                    <a:pt x="1100614" y="561499"/>
                  </a:lnTo>
                  <a:cubicBezTo>
                    <a:pt x="1100614" y="566261"/>
                    <a:pt x="1113949" y="571976"/>
                    <a:pt x="1129189" y="571976"/>
                  </a:cubicBezTo>
                  <a:cubicBezTo>
                    <a:pt x="1145381" y="571976"/>
                    <a:pt x="1157764" y="566261"/>
                    <a:pt x="1157764" y="561499"/>
                  </a:cubicBezTo>
                  <a:lnTo>
                    <a:pt x="1157764" y="491014"/>
                  </a:lnTo>
                  <a:lnTo>
                    <a:pt x="1157764" y="491014"/>
                  </a:lnTo>
                  <a:lnTo>
                    <a:pt x="1351121" y="491014"/>
                  </a:lnTo>
                  <a:cubicBezTo>
                    <a:pt x="1377791" y="491014"/>
                    <a:pt x="1397794" y="475774"/>
                    <a:pt x="1402556" y="453866"/>
                  </a:cubicBezTo>
                  <a:cubicBezTo>
                    <a:pt x="1425416" y="452914"/>
                    <a:pt x="1471136" y="451009"/>
                    <a:pt x="1489234" y="449104"/>
                  </a:cubicBezTo>
                  <a:cubicBezTo>
                    <a:pt x="1556861" y="440531"/>
                    <a:pt x="1602581" y="381476"/>
                    <a:pt x="1595914" y="305276"/>
                  </a:cubicBezTo>
                  <a:cubicBezTo>
                    <a:pt x="1594961" y="293846"/>
                    <a:pt x="1593056" y="283369"/>
                    <a:pt x="1590199" y="273844"/>
                  </a:cubicBezTo>
                  <a:cubicBezTo>
                    <a:pt x="1684496" y="273844"/>
                    <a:pt x="1744504" y="273844"/>
                    <a:pt x="1744504" y="273844"/>
                  </a:cubicBezTo>
                  <a:cubicBezTo>
                    <a:pt x="1751171" y="288131"/>
                    <a:pt x="1780699" y="286226"/>
                    <a:pt x="1783556" y="287179"/>
                  </a:cubicBezTo>
                  <a:cubicBezTo>
                    <a:pt x="1784509" y="292894"/>
                    <a:pt x="1795939" y="292894"/>
                    <a:pt x="1801654" y="293846"/>
                  </a:cubicBezTo>
                  <a:cubicBezTo>
                    <a:pt x="1804511" y="295751"/>
                    <a:pt x="1810226" y="302419"/>
                    <a:pt x="1813084" y="303371"/>
                  </a:cubicBezTo>
                  <a:cubicBezTo>
                    <a:pt x="1815941" y="304324"/>
                    <a:pt x="1824514" y="306229"/>
                    <a:pt x="1832134" y="307181"/>
                  </a:cubicBezTo>
                  <a:cubicBezTo>
                    <a:pt x="1835944" y="303371"/>
                    <a:pt x="1840706" y="283369"/>
                    <a:pt x="1840706" y="259556"/>
                  </a:cubicBezTo>
                  <a:cubicBezTo>
                    <a:pt x="1840706" y="235744"/>
                    <a:pt x="1835944" y="215741"/>
                    <a:pt x="1832134" y="211931"/>
                  </a:cubicBezTo>
                  <a:cubicBezTo>
                    <a:pt x="1824514" y="212884"/>
                    <a:pt x="1815941" y="214789"/>
                    <a:pt x="1813084" y="215741"/>
                  </a:cubicBezTo>
                  <a:cubicBezTo>
                    <a:pt x="1810226" y="216694"/>
                    <a:pt x="1804511" y="222409"/>
                    <a:pt x="1801654" y="225266"/>
                  </a:cubicBezTo>
                  <a:cubicBezTo>
                    <a:pt x="1794986" y="226219"/>
                    <a:pt x="1784509" y="226219"/>
                    <a:pt x="1783556" y="231934"/>
                  </a:cubicBezTo>
                  <a:cubicBezTo>
                    <a:pt x="1780699" y="232886"/>
                    <a:pt x="1750219" y="230981"/>
                    <a:pt x="1744504" y="245269"/>
                  </a:cubicBezTo>
                  <a:lnTo>
                    <a:pt x="1578769" y="245269"/>
                  </a:lnTo>
                  <a:cubicBezTo>
                    <a:pt x="1556861" y="205264"/>
                    <a:pt x="1520666" y="189071"/>
                    <a:pt x="1490186" y="186214"/>
                  </a:cubicBezTo>
                  <a:cubicBezTo>
                    <a:pt x="1437799" y="180499"/>
                    <a:pt x="1278731" y="176689"/>
                    <a:pt x="1139666" y="173831"/>
                  </a:cubicBezTo>
                  <a:lnTo>
                    <a:pt x="1139666" y="152876"/>
                  </a:lnTo>
                  <a:cubicBezTo>
                    <a:pt x="1144429" y="151924"/>
                    <a:pt x="1149191" y="150971"/>
                    <a:pt x="1152049" y="150019"/>
                  </a:cubicBezTo>
                  <a:cubicBezTo>
                    <a:pt x="1153954" y="149066"/>
                    <a:pt x="1154906" y="147161"/>
                    <a:pt x="1155859" y="146209"/>
                  </a:cubicBezTo>
                  <a:cubicBezTo>
                    <a:pt x="1156811" y="146209"/>
                    <a:pt x="1156811" y="145256"/>
                    <a:pt x="1157764" y="145256"/>
                  </a:cubicBezTo>
                  <a:cubicBezTo>
                    <a:pt x="1160621" y="144304"/>
                    <a:pt x="1160621" y="141446"/>
                    <a:pt x="1162526" y="139541"/>
                  </a:cubicBezTo>
                  <a:lnTo>
                    <a:pt x="1162526" y="131921"/>
                  </a:lnTo>
                  <a:cubicBezTo>
                    <a:pt x="1160621" y="130016"/>
                    <a:pt x="1160621" y="128111"/>
                    <a:pt x="1157764" y="126206"/>
                  </a:cubicBezTo>
                  <a:cubicBezTo>
                    <a:pt x="1151096" y="123349"/>
                    <a:pt x="1139666" y="121444"/>
                    <a:pt x="1129189" y="121444"/>
                  </a:cubicBezTo>
                  <a:cubicBezTo>
                    <a:pt x="1118711" y="121444"/>
                    <a:pt x="1107281" y="122396"/>
                    <a:pt x="1100614" y="126206"/>
                  </a:cubicBezTo>
                  <a:cubicBezTo>
                    <a:pt x="1097756" y="127159"/>
                    <a:pt x="1097756" y="130016"/>
                    <a:pt x="1095851" y="131921"/>
                  </a:cubicBezTo>
                  <a:lnTo>
                    <a:pt x="1095851" y="139541"/>
                  </a:lnTo>
                  <a:cubicBezTo>
                    <a:pt x="1097756" y="141446"/>
                    <a:pt x="1097756" y="143351"/>
                    <a:pt x="1100614" y="145256"/>
                  </a:cubicBezTo>
                  <a:cubicBezTo>
                    <a:pt x="1101566" y="145256"/>
                    <a:pt x="1101566" y="146209"/>
                    <a:pt x="1102519" y="146209"/>
                  </a:cubicBezTo>
                  <a:cubicBezTo>
                    <a:pt x="1103471" y="147161"/>
                    <a:pt x="1104424" y="149066"/>
                    <a:pt x="1106329" y="150019"/>
                  </a:cubicBezTo>
                  <a:cubicBezTo>
                    <a:pt x="1109186" y="151924"/>
                    <a:pt x="1113949" y="152876"/>
                    <a:pt x="1118711" y="152876"/>
                  </a:cubicBezTo>
                  <a:lnTo>
                    <a:pt x="1118711" y="173831"/>
                  </a:lnTo>
                  <a:cubicBezTo>
                    <a:pt x="1097756" y="173831"/>
                    <a:pt x="1077754" y="172879"/>
                    <a:pt x="1058704" y="172879"/>
                  </a:cubicBezTo>
                  <a:lnTo>
                    <a:pt x="1058704" y="152876"/>
                  </a:lnTo>
                  <a:cubicBezTo>
                    <a:pt x="1063466" y="151924"/>
                    <a:pt x="1068229" y="150971"/>
                    <a:pt x="1071086" y="150019"/>
                  </a:cubicBezTo>
                  <a:cubicBezTo>
                    <a:pt x="1072991" y="149066"/>
                    <a:pt x="1073944" y="147161"/>
                    <a:pt x="1074896" y="146209"/>
                  </a:cubicBezTo>
                  <a:cubicBezTo>
                    <a:pt x="1075849" y="146209"/>
                    <a:pt x="1075849" y="145256"/>
                    <a:pt x="1076801" y="145256"/>
                  </a:cubicBezTo>
                  <a:cubicBezTo>
                    <a:pt x="1079659" y="144304"/>
                    <a:pt x="1079659" y="141446"/>
                    <a:pt x="1081564" y="139541"/>
                  </a:cubicBezTo>
                  <a:lnTo>
                    <a:pt x="1081564" y="131921"/>
                  </a:lnTo>
                  <a:cubicBezTo>
                    <a:pt x="1079659" y="130016"/>
                    <a:pt x="1079659" y="128111"/>
                    <a:pt x="1076801" y="126206"/>
                  </a:cubicBezTo>
                  <a:cubicBezTo>
                    <a:pt x="1070134" y="123349"/>
                    <a:pt x="1058704" y="121444"/>
                    <a:pt x="1048226" y="121444"/>
                  </a:cubicBezTo>
                  <a:cubicBezTo>
                    <a:pt x="1037749" y="121444"/>
                    <a:pt x="1026319" y="122396"/>
                    <a:pt x="1019651" y="126206"/>
                  </a:cubicBezTo>
                  <a:cubicBezTo>
                    <a:pt x="1016794" y="127159"/>
                    <a:pt x="1016794" y="130016"/>
                    <a:pt x="1014889" y="131921"/>
                  </a:cubicBezTo>
                  <a:lnTo>
                    <a:pt x="1014889" y="139541"/>
                  </a:lnTo>
                  <a:cubicBezTo>
                    <a:pt x="1016794" y="141446"/>
                    <a:pt x="1016794" y="143351"/>
                    <a:pt x="1019651" y="145256"/>
                  </a:cubicBezTo>
                  <a:cubicBezTo>
                    <a:pt x="1020604" y="145256"/>
                    <a:pt x="1020604" y="146209"/>
                    <a:pt x="1021556" y="146209"/>
                  </a:cubicBezTo>
                  <a:cubicBezTo>
                    <a:pt x="1022509" y="147161"/>
                    <a:pt x="1023461" y="149066"/>
                    <a:pt x="1025366" y="150019"/>
                  </a:cubicBezTo>
                  <a:cubicBezTo>
                    <a:pt x="1028224" y="151924"/>
                    <a:pt x="1032986" y="152876"/>
                    <a:pt x="1037749" y="152876"/>
                  </a:cubicBezTo>
                  <a:lnTo>
                    <a:pt x="1037749" y="171926"/>
                  </a:lnTo>
                  <a:cubicBezTo>
                    <a:pt x="1015841" y="171926"/>
                    <a:pt x="994886" y="170974"/>
                    <a:pt x="977741" y="170974"/>
                  </a:cubicBezTo>
                  <a:lnTo>
                    <a:pt x="977741" y="152876"/>
                  </a:lnTo>
                  <a:cubicBezTo>
                    <a:pt x="982504" y="151924"/>
                    <a:pt x="987266" y="150971"/>
                    <a:pt x="990124" y="150019"/>
                  </a:cubicBezTo>
                  <a:cubicBezTo>
                    <a:pt x="992029" y="149066"/>
                    <a:pt x="992981" y="147161"/>
                    <a:pt x="993934" y="146209"/>
                  </a:cubicBezTo>
                  <a:cubicBezTo>
                    <a:pt x="994886" y="146209"/>
                    <a:pt x="994886" y="145256"/>
                    <a:pt x="995839" y="145256"/>
                  </a:cubicBezTo>
                  <a:cubicBezTo>
                    <a:pt x="998696" y="144304"/>
                    <a:pt x="998696" y="141446"/>
                    <a:pt x="1000601" y="139541"/>
                  </a:cubicBezTo>
                  <a:lnTo>
                    <a:pt x="1000601" y="131921"/>
                  </a:lnTo>
                  <a:cubicBezTo>
                    <a:pt x="998696" y="130016"/>
                    <a:pt x="998696" y="128111"/>
                    <a:pt x="995839" y="126206"/>
                  </a:cubicBezTo>
                  <a:cubicBezTo>
                    <a:pt x="989171" y="123349"/>
                    <a:pt x="977741" y="121444"/>
                    <a:pt x="967264" y="121444"/>
                  </a:cubicBezTo>
                  <a:cubicBezTo>
                    <a:pt x="956786" y="121444"/>
                    <a:pt x="945356" y="122396"/>
                    <a:pt x="938689" y="126206"/>
                  </a:cubicBezTo>
                  <a:cubicBezTo>
                    <a:pt x="935831" y="127159"/>
                    <a:pt x="935831" y="130016"/>
                    <a:pt x="933926" y="131921"/>
                  </a:cubicBezTo>
                  <a:lnTo>
                    <a:pt x="933926" y="139541"/>
                  </a:lnTo>
                  <a:cubicBezTo>
                    <a:pt x="935831" y="141446"/>
                    <a:pt x="935831" y="143351"/>
                    <a:pt x="938689" y="145256"/>
                  </a:cubicBezTo>
                  <a:cubicBezTo>
                    <a:pt x="939641" y="145256"/>
                    <a:pt x="939641" y="146209"/>
                    <a:pt x="940594" y="146209"/>
                  </a:cubicBezTo>
                  <a:cubicBezTo>
                    <a:pt x="941546" y="147161"/>
                    <a:pt x="942499" y="149066"/>
                    <a:pt x="944404" y="150019"/>
                  </a:cubicBezTo>
                  <a:cubicBezTo>
                    <a:pt x="947261" y="151924"/>
                    <a:pt x="952024" y="152876"/>
                    <a:pt x="956786" y="152876"/>
                  </a:cubicBezTo>
                  <a:lnTo>
                    <a:pt x="956786" y="170974"/>
                  </a:lnTo>
                  <a:cubicBezTo>
                    <a:pt x="921544" y="170021"/>
                    <a:pt x="899636" y="170021"/>
                    <a:pt x="898684" y="170021"/>
                  </a:cubicBezTo>
                  <a:cubicBezTo>
                    <a:pt x="886301" y="165259"/>
                    <a:pt x="861536" y="155734"/>
                    <a:pt x="859631" y="155734"/>
                  </a:cubicBezTo>
                  <a:cubicBezTo>
                    <a:pt x="857726" y="154781"/>
                    <a:pt x="846296" y="155734"/>
                    <a:pt x="841534" y="156686"/>
                  </a:cubicBezTo>
                  <a:cubicBezTo>
                    <a:pt x="839629" y="157639"/>
                    <a:pt x="838676" y="165259"/>
                    <a:pt x="838676" y="170974"/>
                  </a:cubicBezTo>
                  <a:cubicBezTo>
                    <a:pt x="554831" y="172879"/>
                    <a:pt x="251936" y="147161"/>
                    <a:pt x="220504" y="144304"/>
                  </a:cubicBezTo>
                  <a:cubicBezTo>
                    <a:pt x="102394" y="132874"/>
                    <a:pt x="68104" y="49054"/>
                    <a:pt x="65246" y="30956"/>
                  </a:cubicBezTo>
                  <a:cubicBezTo>
                    <a:pt x="61436" y="13811"/>
                    <a:pt x="51911" y="7144"/>
                    <a:pt x="44291" y="7144"/>
                  </a:cubicBezTo>
                  <a:cubicBezTo>
                    <a:pt x="24289" y="7144"/>
                    <a:pt x="7144" y="96679"/>
                    <a:pt x="7144" y="209074"/>
                  </a:cubicBezTo>
                  <a:lnTo>
                    <a:pt x="7144" y="209074"/>
                  </a:lnTo>
                  <a:close/>
                  <a:moveTo>
                    <a:pt x="1078706" y="273844"/>
                  </a:moveTo>
                  <a:lnTo>
                    <a:pt x="1102519" y="273844"/>
                  </a:lnTo>
                  <a:lnTo>
                    <a:pt x="1102519" y="324326"/>
                  </a:lnTo>
                  <a:cubicBezTo>
                    <a:pt x="1101566" y="328136"/>
                    <a:pt x="1098709" y="330994"/>
                    <a:pt x="1094899" y="330994"/>
                  </a:cubicBezTo>
                  <a:lnTo>
                    <a:pt x="1086326" y="330994"/>
                  </a:lnTo>
                  <a:cubicBezTo>
                    <a:pt x="1082516" y="330994"/>
                    <a:pt x="1079659" y="328136"/>
                    <a:pt x="1078706" y="325279"/>
                  </a:cubicBezTo>
                  <a:lnTo>
                    <a:pt x="1078706" y="273844"/>
                  </a:lnTo>
                  <a:lnTo>
                    <a:pt x="1078706" y="273844"/>
                  </a:lnTo>
                  <a:close/>
                  <a:moveTo>
                    <a:pt x="1078706" y="399574"/>
                  </a:moveTo>
                  <a:lnTo>
                    <a:pt x="1078706" y="367189"/>
                  </a:lnTo>
                  <a:cubicBezTo>
                    <a:pt x="1079659" y="363379"/>
                    <a:pt x="1082516" y="361474"/>
                    <a:pt x="1086326" y="361474"/>
                  </a:cubicBezTo>
                  <a:lnTo>
                    <a:pt x="1094899" y="361474"/>
                  </a:lnTo>
                  <a:cubicBezTo>
                    <a:pt x="1098709" y="361474"/>
                    <a:pt x="1101566" y="364331"/>
                    <a:pt x="1102519" y="368141"/>
                  </a:cubicBezTo>
                  <a:lnTo>
                    <a:pt x="1102519" y="403384"/>
                  </a:lnTo>
                  <a:cubicBezTo>
                    <a:pt x="1096804" y="402431"/>
                    <a:pt x="1090136" y="400526"/>
                    <a:pt x="1086326" y="400526"/>
                  </a:cubicBezTo>
                  <a:cubicBezTo>
                    <a:pt x="1086326" y="398621"/>
                    <a:pt x="1082516" y="398621"/>
                    <a:pt x="1078706" y="399574"/>
                  </a:cubicBezTo>
                  <a:lnTo>
                    <a:pt x="1078706" y="399574"/>
                  </a:lnTo>
                  <a:close/>
                  <a:moveTo>
                    <a:pt x="1021556" y="423386"/>
                  </a:moveTo>
                  <a:cubicBezTo>
                    <a:pt x="1014889" y="426244"/>
                    <a:pt x="1007269" y="428149"/>
                    <a:pt x="997744" y="429101"/>
                  </a:cubicBezTo>
                  <a:lnTo>
                    <a:pt x="997744" y="367189"/>
                  </a:lnTo>
                  <a:cubicBezTo>
                    <a:pt x="998696" y="363379"/>
                    <a:pt x="1001554" y="360521"/>
                    <a:pt x="1005364" y="360521"/>
                  </a:cubicBezTo>
                  <a:lnTo>
                    <a:pt x="1013936" y="360521"/>
                  </a:lnTo>
                  <a:cubicBezTo>
                    <a:pt x="1017746" y="360521"/>
                    <a:pt x="1020604" y="363379"/>
                    <a:pt x="1021556" y="367189"/>
                  </a:cubicBezTo>
                  <a:lnTo>
                    <a:pt x="1021556" y="423386"/>
                  </a:lnTo>
                  <a:lnTo>
                    <a:pt x="1021556" y="423386"/>
                  </a:lnTo>
                  <a:close/>
                  <a:moveTo>
                    <a:pt x="997744" y="273844"/>
                  </a:moveTo>
                  <a:lnTo>
                    <a:pt x="1021556" y="273844"/>
                  </a:lnTo>
                  <a:lnTo>
                    <a:pt x="1021556" y="323374"/>
                  </a:lnTo>
                  <a:cubicBezTo>
                    <a:pt x="1020604" y="327184"/>
                    <a:pt x="1017746" y="330041"/>
                    <a:pt x="1013936" y="330041"/>
                  </a:cubicBezTo>
                  <a:lnTo>
                    <a:pt x="1005364" y="330041"/>
                  </a:lnTo>
                  <a:cubicBezTo>
                    <a:pt x="1001554" y="330041"/>
                    <a:pt x="998696" y="327184"/>
                    <a:pt x="997744" y="323374"/>
                  </a:cubicBezTo>
                  <a:lnTo>
                    <a:pt x="997744" y="273844"/>
                  </a:lnTo>
                  <a:lnTo>
                    <a:pt x="997744" y="273844"/>
                  </a:lnTo>
                  <a:close/>
                  <a:moveTo>
                    <a:pt x="1332071" y="388144"/>
                  </a:moveTo>
                  <a:lnTo>
                    <a:pt x="1242536" y="388144"/>
                  </a:lnTo>
                  <a:cubicBezTo>
                    <a:pt x="1277779" y="362426"/>
                    <a:pt x="1255871" y="326231"/>
                    <a:pt x="1253014" y="320516"/>
                  </a:cubicBezTo>
                  <a:cubicBezTo>
                    <a:pt x="1250156" y="314801"/>
                    <a:pt x="1251109" y="312896"/>
                    <a:pt x="1252061" y="309086"/>
                  </a:cubicBezTo>
                  <a:cubicBezTo>
                    <a:pt x="1252061" y="306229"/>
                    <a:pt x="1260634" y="300514"/>
                    <a:pt x="1260634" y="300514"/>
                  </a:cubicBezTo>
                  <a:lnTo>
                    <a:pt x="1253966" y="288131"/>
                  </a:lnTo>
                  <a:cubicBezTo>
                    <a:pt x="1252061" y="290036"/>
                    <a:pt x="1244441" y="294799"/>
                    <a:pt x="1243489" y="296704"/>
                  </a:cubicBezTo>
                  <a:cubicBezTo>
                    <a:pt x="1238726" y="304324"/>
                    <a:pt x="1240631" y="311944"/>
                    <a:pt x="1244441" y="317659"/>
                  </a:cubicBezTo>
                  <a:cubicBezTo>
                    <a:pt x="1248251" y="322421"/>
                    <a:pt x="1269206" y="366236"/>
                    <a:pt x="1228249" y="374809"/>
                  </a:cubicBezTo>
                  <a:cubicBezTo>
                    <a:pt x="1213961" y="377666"/>
                    <a:pt x="1193006" y="373856"/>
                    <a:pt x="1186339" y="352901"/>
                  </a:cubicBezTo>
                  <a:cubicBezTo>
                    <a:pt x="1179671" y="333851"/>
                    <a:pt x="1184434" y="311944"/>
                    <a:pt x="1182529" y="307181"/>
                  </a:cubicBezTo>
                  <a:cubicBezTo>
                    <a:pt x="1180624" y="302419"/>
                    <a:pt x="1175861" y="299561"/>
                    <a:pt x="1171099" y="296704"/>
                  </a:cubicBezTo>
                  <a:lnTo>
                    <a:pt x="1162526" y="307181"/>
                  </a:lnTo>
                  <a:cubicBezTo>
                    <a:pt x="1162526" y="307181"/>
                    <a:pt x="1168241" y="310039"/>
                    <a:pt x="1171099" y="314801"/>
                  </a:cubicBezTo>
                  <a:cubicBezTo>
                    <a:pt x="1173004" y="318611"/>
                    <a:pt x="1173004" y="320516"/>
                    <a:pt x="1173004" y="322421"/>
                  </a:cubicBezTo>
                  <a:cubicBezTo>
                    <a:pt x="1169194" y="320516"/>
                    <a:pt x="1163479" y="318611"/>
                    <a:pt x="1161574" y="318611"/>
                  </a:cubicBezTo>
                  <a:lnTo>
                    <a:pt x="1161574" y="343376"/>
                  </a:lnTo>
                  <a:cubicBezTo>
                    <a:pt x="1161574" y="343376"/>
                    <a:pt x="1169194" y="344329"/>
                    <a:pt x="1175861" y="350996"/>
                  </a:cubicBezTo>
                  <a:cubicBezTo>
                    <a:pt x="1178719" y="362426"/>
                    <a:pt x="1186339" y="377666"/>
                    <a:pt x="1199674" y="387191"/>
                  </a:cubicBezTo>
                  <a:lnTo>
                    <a:pt x="1161574" y="387191"/>
                  </a:lnTo>
                  <a:lnTo>
                    <a:pt x="1161574" y="272891"/>
                  </a:lnTo>
                  <a:cubicBezTo>
                    <a:pt x="1308259" y="272891"/>
                    <a:pt x="1451134" y="272891"/>
                    <a:pt x="1558766" y="272891"/>
                  </a:cubicBezTo>
                  <a:cubicBezTo>
                    <a:pt x="1563529" y="283369"/>
                    <a:pt x="1566386" y="294799"/>
                    <a:pt x="1568291" y="308134"/>
                  </a:cubicBezTo>
                  <a:cubicBezTo>
                    <a:pt x="1574959" y="365284"/>
                    <a:pt x="1537811" y="405289"/>
                    <a:pt x="1493996" y="412909"/>
                  </a:cubicBezTo>
                  <a:cubicBezTo>
                    <a:pt x="1480661" y="415766"/>
                    <a:pt x="1423511" y="420529"/>
                    <a:pt x="1403509" y="421481"/>
                  </a:cubicBezTo>
                  <a:cubicBezTo>
                    <a:pt x="1391126" y="396716"/>
                    <a:pt x="1357789" y="388144"/>
                    <a:pt x="1332071" y="388144"/>
                  </a:cubicBezTo>
                  <a:lnTo>
                    <a:pt x="1332071" y="388144"/>
                  </a:lnTo>
                  <a:close/>
                  <a:moveTo>
                    <a:pt x="1160621" y="438626"/>
                  </a:moveTo>
                  <a:lnTo>
                    <a:pt x="1160621" y="427196"/>
                  </a:lnTo>
                  <a:cubicBezTo>
                    <a:pt x="1161574" y="427196"/>
                    <a:pt x="1339691" y="426244"/>
                    <a:pt x="1348264" y="427196"/>
                  </a:cubicBezTo>
                  <a:cubicBezTo>
                    <a:pt x="1356836" y="428149"/>
                    <a:pt x="1357789" y="433864"/>
                    <a:pt x="1360646" y="438626"/>
                  </a:cubicBezTo>
                  <a:lnTo>
                    <a:pt x="1160621" y="438626"/>
                  </a:lnTo>
                  <a:lnTo>
                    <a:pt x="1160621" y="438626"/>
                  </a:lnTo>
                  <a:close/>
                  <a:moveTo>
                    <a:pt x="997744" y="471011"/>
                  </a:moveTo>
                  <a:cubicBezTo>
                    <a:pt x="1007269" y="471011"/>
                    <a:pt x="1014889" y="471011"/>
                    <a:pt x="1021556" y="471011"/>
                  </a:cubicBezTo>
                  <a:lnTo>
                    <a:pt x="1021556" y="491014"/>
                  </a:lnTo>
                  <a:cubicBezTo>
                    <a:pt x="1020604" y="494824"/>
                    <a:pt x="1017746" y="497681"/>
                    <a:pt x="1013936" y="497681"/>
                  </a:cubicBezTo>
                  <a:lnTo>
                    <a:pt x="1005364" y="497681"/>
                  </a:lnTo>
                  <a:cubicBezTo>
                    <a:pt x="1001554" y="497681"/>
                    <a:pt x="998696" y="494824"/>
                    <a:pt x="997744" y="491014"/>
                  </a:cubicBezTo>
                  <a:lnTo>
                    <a:pt x="997744" y="471011"/>
                  </a:lnTo>
                  <a:lnTo>
                    <a:pt x="997744" y="471011"/>
                  </a:lnTo>
                  <a:close/>
                  <a:moveTo>
                    <a:pt x="540544" y="429101"/>
                  </a:moveTo>
                  <a:cubicBezTo>
                    <a:pt x="544354" y="422434"/>
                    <a:pt x="541496" y="411004"/>
                    <a:pt x="564356" y="410051"/>
                  </a:cubicBezTo>
                  <a:cubicBezTo>
                    <a:pt x="571024" y="410051"/>
                    <a:pt x="602456" y="410051"/>
                    <a:pt x="644366" y="410051"/>
                  </a:cubicBezTo>
                  <a:cubicBezTo>
                    <a:pt x="648176" y="411004"/>
                    <a:pt x="651034" y="413861"/>
                    <a:pt x="651034" y="417671"/>
                  </a:cubicBezTo>
                  <a:lnTo>
                    <a:pt x="651034" y="420529"/>
                  </a:lnTo>
                  <a:cubicBezTo>
                    <a:pt x="651034" y="424339"/>
                    <a:pt x="648176" y="428149"/>
                    <a:pt x="644366" y="429101"/>
                  </a:cubicBezTo>
                  <a:lnTo>
                    <a:pt x="540544" y="429101"/>
                  </a:lnTo>
                  <a:lnTo>
                    <a:pt x="540544" y="429101"/>
                  </a:lnTo>
                  <a:close/>
                  <a:moveTo>
                    <a:pt x="491966" y="273844"/>
                  </a:moveTo>
                  <a:cubicBezTo>
                    <a:pt x="501491" y="273844"/>
                    <a:pt x="702469" y="273844"/>
                    <a:pt x="939641" y="273844"/>
                  </a:cubicBezTo>
                  <a:lnTo>
                    <a:pt x="939641" y="428149"/>
                  </a:lnTo>
                  <a:lnTo>
                    <a:pt x="681514" y="428149"/>
                  </a:lnTo>
                  <a:cubicBezTo>
                    <a:pt x="677704" y="427196"/>
                    <a:pt x="674846" y="424339"/>
                    <a:pt x="674846" y="419576"/>
                  </a:cubicBezTo>
                  <a:lnTo>
                    <a:pt x="674846" y="416719"/>
                  </a:lnTo>
                  <a:cubicBezTo>
                    <a:pt x="674846" y="412909"/>
                    <a:pt x="677704" y="409099"/>
                    <a:pt x="681514" y="409099"/>
                  </a:cubicBezTo>
                  <a:cubicBezTo>
                    <a:pt x="792004" y="409099"/>
                    <a:pt x="939641" y="409099"/>
                    <a:pt x="939641" y="409099"/>
                  </a:cubicBezTo>
                  <a:lnTo>
                    <a:pt x="939641" y="368141"/>
                  </a:lnTo>
                  <a:lnTo>
                    <a:pt x="846296" y="368141"/>
                  </a:lnTo>
                  <a:cubicBezTo>
                    <a:pt x="855821" y="360521"/>
                    <a:pt x="862489" y="348139"/>
                    <a:pt x="862489" y="334804"/>
                  </a:cubicBezTo>
                  <a:cubicBezTo>
                    <a:pt x="862489" y="310991"/>
                    <a:pt x="843439" y="291941"/>
                    <a:pt x="819626" y="291941"/>
                  </a:cubicBezTo>
                  <a:cubicBezTo>
                    <a:pt x="795814" y="291941"/>
                    <a:pt x="776764" y="310991"/>
                    <a:pt x="776764" y="334804"/>
                  </a:cubicBezTo>
                  <a:cubicBezTo>
                    <a:pt x="776764" y="348139"/>
                    <a:pt x="783431" y="360521"/>
                    <a:pt x="792956" y="368141"/>
                  </a:cubicBezTo>
                  <a:lnTo>
                    <a:pt x="554831" y="368141"/>
                  </a:lnTo>
                  <a:cubicBezTo>
                    <a:pt x="541496" y="368141"/>
                    <a:pt x="499586" y="376714"/>
                    <a:pt x="499586" y="427196"/>
                  </a:cubicBezTo>
                  <a:lnTo>
                    <a:pt x="495776" y="427196"/>
                  </a:lnTo>
                  <a:cubicBezTo>
                    <a:pt x="493871" y="422434"/>
                    <a:pt x="491014" y="415766"/>
                    <a:pt x="492919" y="411004"/>
                  </a:cubicBezTo>
                  <a:cubicBezTo>
                    <a:pt x="490061" y="412909"/>
                    <a:pt x="481489" y="414814"/>
                    <a:pt x="476726" y="425291"/>
                  </a:cubicBezTo>
                  <a:cubicBezTo>
                    <a:pt x="475774" y="425291"/>
                    <a:pt x="474821" y="424339"/>
                    <a:pt x="473869" y="424339"/>
                  </a:cubicBezTo>
                  <a:cubicBezTo>
                    <a:pt x="476726" y="413861"/>
                    <a:pt x="482441" y="389096"/>
                    <a:pt x="484346" y="382429"/>
                  </a:cubicBezTo>
                  <a:cubicBezTo>
                    <a:pt x="481489" y="380524"/>
                    <a:pt x="474821" y="379571"/>
                    <a:pt x="472916" y="380524"/>
                  </a:cubicBezTo>
                  <a:cubicBezTo>
                    <a:pt x="471011" y="383381"/>
                    <a:pt x="464344" y="399574"/>
                    <a:pt x="460534" y="417671"/>
                  </a:cubicBezTo>
                  <a:cubicBezTo>
                    <a:pt x="443389" y="404336"/>
                    <a:pt x="434816" y="378619"/>
                    <a:pt x="434816" y="342424"/>
                  </a:cubicBezTo>
                  <a:cubicBezTo>
                    <a:pt x="435769" y="298609"/>
                    <a:pt x="459581" y="273844"/>
                    <a:pt x="491966" y="273844"/>
                  </a:cubicBezTo>
                  <a:lnTo>
                    <a:pt x="491966" y="273844"/>
                  </a:lnTo>
                  <a:close/>
                  <a:moveTo>
                    <a:pt x="819626" y="369094"/>
                  </a:moveTo>
                  <a:cubicBezTo>
                    <a:pt x="801529" y="369094"/>
                    <a:pt x="787241" y="354806"/>
                    <a:pt x="787241" y="336709"/>
                  </a:cubicBezTo>
                  <a:cubicBezTo>
                    <a:pt x="787241" y="318611"/>
                    <a:pt x="801529" y="304324"/>
                    <a:pt x="819626" y="304324"/>
                  </a:cubicBezTo>
                  <a:cubicBezTo>
                    <a:pt x="837724" y="304324"/>
                    <a:pt x="852011" y="318611"/>
                    <a:pt x="852011" y="336709"/>
                  </a:cubicBezTo>
                  <a:cubicBezTo>
                    <a:pt x="852011" y="354806"/>
                    <a:pt x="837724" y="369094"/>
                    <a:pt x="819626" y="369094"/>
                  </a:cubicBezTo>
                  <a:lnTo>
                    <a:pt x="819626" y="3690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Graphic 81">
              <a:extLst>
                <a:ext uri="{FF2B5EF4-FFF2-40B4-BE49-F238E27FC236}">
                  <a16:creationId xmlns:a16="http://schemas.microsoft.com/office/drawing/2014/main" id="{FF40E4E0-FE35-492B-B6FC-4266E89D3A10}"/>
                </a:ext>
              </a:extLst>
            </p:cNvPr>
            <p:cNvSpPr/>
            <p:nvPr/>
          </p:nvSpPr>
          <p:spPr>
            <a:xfrm rot="16696929">
              <a:off x="949956" y="4077558"/>
              <a:ext cx="1701905" cy="1440909"/>
            </a:xfrm>
            <a:custGeom>
              <a:avLst/>
              <a:gdLst>
                <a:gd name="connsiteX0" fmla="*/ 928000 w 2981325"/>
                <a:gd name="connsiteY0" fmla="*/ 1778794 h 2524125"/>
                <a:gd name="connsiteX1" fmla="*/ 911807 w 2981325"/>
                <a:gd name="connsiteY1" fmla="*/ 1779746 h 2524125"/>
                <a:gd name="connsiteX2" fmla="*/ 906092 w 2981325"/>
                <a:gd name="connsiteY2" fmla="*/ 1794034 h 2524125"/>
                <a:gd name="connsiteX3" fmla="*/ 906092 w 2981325"/>
                <a:gd name="connsiteY3" fmla="*/ 2191226 h 2524125"/>
                <a:gd name="connsiteX4" fmla="*/ 1111832 w 2981325"/>
                <a:gd name="connsiteY4" fmla="*/ 1790224 h 2524125"/>
                <a:gd name="connsiteX5" fmla="*/ 1126120 w 2981325"/>
                <a:gd name="connsiteY5" fmla="*/ 1788319 h 2524125"/>
                <a:gd name="connsiteX6" fmla="*/ 906092 w 2981325"/>
                <a:gd name="connsiteY6" fmla="*/ 2217896 h 2524125"/>
                <a:gd name="connsiteX7" fmla="*/ 906092 w 2981325"/>
                <a:gd name="connsiteY7" fmla="*/ 2229326 h 2524125"/>
                <a:gd name="connsiteX8" fmla="*/ 942287 w 2981325"/>
                <a:gd name="connsiteY8" fmla="*/ 2257901 h 2524125"/>
                <a:gd name="connsiteX9" fmla="*/ 942287 w 2981325"/>
                <a:gd name="connsiteY9" fmla="*/ 2325529 h 2524125"/>
                <a:gd name="connsiteX10" fmla="*/ 840370 w 2981325"/>
                <a:gd name="connsiteY10" fmla="*/ 2346484 h 2524125"/>
                <a:gd name="connsiteX11" fmla="*/ 793697 w 2981325"/>
                <a:gd name="connsiteY11" fmla="*/ 2325529 h 2524125"/>
                <a:gd name="connsiteX12" fmla="*/ 737500 w 2981325"/>
                <a:gd name="connsiteY12" fmla="*/ 2331244 h 2524125"/>
                <a:gd name="connsiteX13" fmla="*/ 729880 w 2981325"/>
                <a:gd name="connsiteY13" fmla="*/ 2313146 h 2524125"/>
                <a:gd name="connsiteX14" fmla="*/ 733690 w 2981325"/>
                <a:gd name="connsiteY14" fmla="*/ 2305526 h 2524125"/>
                <a:gd name="connsiteX15" fmla="*/ 729880 w 2981325"/>
                <a:gd name="connsiteY15" fmla="*/ 2303621 h 2524125"/>
                <a:gd name="connsiteX16" fmla="*/ 667015 w 2981325"/>
                <a:gd name="connsiteY16" fmla="*/ 2299811 h 2524125"/>
                <a:gd name="connsiteX17" fmla="*/ 671777 w 2981325"/>
                <a:gd name="connsiteY17" fmla="*/ 2285524 h 2524125"/>
                <a:gd name="connsiteX18" fmla="*/ 641297 w 2981325"/>
                <a:gd name="connsiteY18" fmla="*/ 2285524 h 2524125"/>
                <a:gd name="connsiteX19" fmla="*/ 620342 w 2981325"/>
                <a:gd name="connsiteY19" fmla="*/ 2259806 h 2524125"/>
                <a:gd name="connsiteX20" fmla="*/ 634630 w 2981325"/>
                <a:gd name="connsiteY20" fmla="*/ 2253139 h 2524125"/>
                <a:gd name="connsiteX21" fmla="*/ 678445 w 2981325"/>
                <a:gd name="connsiteY21" fmla="*/ 2256949 h 2524125"/>
                <a:gd name="connsiteX22" fmla="*/ 695590 w 2981325"/>
                <a:gd name="connsiteY22" fmla="*/ 2254091 h 2524125"/>
                <a:gd name="connsiteX23" fmla="*/ 695590 w 2981325"/>
                <a:gd name="connsiteY23" fmla="*/ 2201704 h 2524125"/>
                <a:gd name="connsiteX24" fmla="*/ 744167 w 2981325"/>
                <a:gd name="connsiteY24" fmla="*/ 2180749 h 2524125"/>
                <a:gd name="connsiteX25" fmla="*/ 726070 w 2981325"/>
                <a:gd name="connsiteY25" fmla="*/ 1721644 h 2524125"/>
                <a:gd name="connsiteX26" fmla="*/ 556525 w 2981325"/>
                <a:gd name="connsiteY26" fmla="*/ 1656874 h 2524125"/>
                <a:gd name="connsiteX27" fmla="*/ 547952 w 2981325"/>
                <a:gd name="connsiteY27" fmla="*/ 1962626 h 2524125"/>
                <a:gd name="connsiteX28" fmla="*/ 552715 w 2981325"/>
                <a:gd name="connsiteY28" fmla="*/ 1973104 h 2524125"/>
                <a:gd name="connsiteX29" fmla="*/ 547952 w 2981325"/>
                <a:gd name="connsiteY29" fmla="*/ 2057876 h 2524125"/>
                <a:gd name="connsiteX30" fmla="*/ 536522 w 2981325"/>
                <a:gd name="connsiteY30" fmla="*/ 2062639 h 2524125"/>
                <a:gd name="connsiteX31" fmla="*/ 569860 w 2981325"/>
                <a:gd name="connsiteY31" fmla="*/ 2091214 h 2524125"/>
                <a:gd name="connsiteX32" fmla="*/ 572717 w 2981325"/>
                <a:gd name="connsiteY32" fmla="*/ 2129314 h 2524125"/>
                <a:gd name="connsiteX33" fmla="*/ 519377 w 2981325"/>
                <a:gd name="connsiteY33" fmla="*/ 2143601 h 2524125"/>
                <a:gd name="connsiteX34" fmla="*/ 500327 w 2981325"/>
                <a:gd name="connsiteY34" fmla="*/ 2116931 h 2524125"/>
                <a:gd name="connsiteX35" fmla="*/ 489850 w 2981325"/>
                <a:gd name="connsiteY35" fmla="*/ 2106454 h 2524125"/>
                <a:gd name="connsiteX36" fmla="*/ 456512 w 2981325"/>
                <a:gd name="connsiteY36" fmla="*/ 2087404 h 2524125"/>
                <a:gd name="connsiteX37" fmla="*/ 455560 w 2981325"/>
                <a:gd name="connsiteY37" fmla="*/ 2064544 h 2524125"/>
                <a:gd name="connsiteX38" fmla="*/ 430795 w 2981325"/>
                <a:gd name="connsiteY38" fmla="*/ 2036921 h 2524125"/>
                <a:gd name="connsiteX39" fmla="*/ 429842 w 2981325"/>
                <a:gd name="connsiteY39" fmla="*/ 1968341 h 2524125"/>
                <a:gd name="connsiteX40" fmla="*/ 436510 w 2981325"/>
                <a:gd name="connsiteY40" fmla="*/ 1956911 h 2524125"/>
                <a:gd name="connsiteX41" fmla="*/ 412697 w 2981325"/>
                <a:gd name="connsiteY41" fmla="*/ 1601629 h 2524125"/>
                <a:gd name="connsiteX42" fmla="*/ 18362 w 2981325"/>
                <a:gd name="connsiteY42" fmla="*/ 1453991 h 2524125"/>
                <a:gd name="connsiteX43" fmla="*/ 18362 w 2981325"/>
                <a:gd name="connsiteY43" fmla="*/ 1420654 h 2524125"/>
                <a:gd name="connsiteX44" fmla="*/ 8837 w 2981325"/>
                <a:gd name="connsiteY44" fmla="*/ 1404461 h 2524125"/>
                <a:gd name="connsiteX45" fmla="*/ 8837 w 2981325"/>
                <a:gd name="connsiteY45" fmla="*/ 1319689 h 2524125"/>
                <a:gd name="connsiteX46" fmla="*/ 37412 w 2981325"/>
                <a:gd name="connsiteY46" fmla="*/ 1289209 h 2524125"/>
                <a:gd name="connsiteX47" fmla="*/ 126947 w 2981325"/>
                <a:gd name="connsiteY47" fmla="*/ 1273969 h 2524125"/>
                <a:gd name="connsiteX48" fmla="*/ 193622 w 2981325"/>
                <a:gd name="connsiteY48" fmla="*/ 1096804 h 2524125"/>
                <a:gd name="connsiteX49" fmla="*/ 178382 w 2981325"/>
                <a:gd name="connsiteY49" fmla="*/ 1084421 h 2524125"/>
                <a:gd name="connsiteX50" fmla="*/ 178382 w 2981325"/>
                <a:gd name="connsiteY50" fmla="*/ 1004411 h 2524125"/>
                <a:gd name="connsiteX51" fmla="*/ 540332 w 2981325"/>
                <a:gd name="connsiteY51" fmla="*/ 970121 h 2524125"/>
                <a:gd name="connsiteX52" fmla="*/ 589862 w 2981325"/>
                <a:gd name="connsiteY52" fmla="*/ 817721 h 2524125"/>
                <a:gd name="connsiteX53" fmla="*/ 632725 w 2981325"/>
                <a:gd name="connsiteY53" fmla="*/ 787241 h 2524125"/>
                <a:gd name="connsiteX54" fmla="*/ 658442 w 2981325"/>
                <a:gd name="connsiteY54" fmla="*/ 792956 h 2524125"/>
                <a:gd name="connsiteX55" fmla="*/ 776552 w 2981325"/>
                <a:gd name="connsiteY55" fmla="*/ 797719 h 2524125"/>
                <a:gd name="connsiteX56" fmla="*/ 1493785 w 2981325"/>
                <a:gd name="connsiteY56" fmla="*/ 7144 h 2524125"/>
                <a:gd name="connsiteX57" fmla="*/ 2066237 w 2981325"/>
                <a:gd name="connsiteY57" fmla="*/ 7144 h 2524125"/>
                <a:gd name="connsiteX58" fmla="*/ 2062427 w 2981325"/>
                <a:gd name="connsiteY58" fmla="*/ 23336 h 2524125"/>
                <a:gd name="connsiteX59" fmla="*/ 1836685 w 2981325"/>
                <a:gd name="connsiteY59" fmla="*/ 244316 h 2524125"/>
                <a:gd name="connsiteX60" fmla="*/ 2108147 w 2981325"/>
                <a:gd name="connsiteY60" fmla="*/ 323374 h 2524125"/>
                <a:gd name="connsiteX61" fmla="*/ 2803472 w 2981325"/>
                <a:gd name="connsiteY61" fmla="*/ 351949 h 2524125"/>
                <a:gd name="connsiteX62" fmla="*/ 2875862 w 2981325"/>
                <a:gd name="connsiteY62" fmla="*/ 503396 h 2524125"/>
                <a:gd name="connsiteX63" fmla="*/ 2232925 w 2981325"/>
                <a:gd name="connsiteY63" fmla="*/ 814864 h 2524125"/>
                <a:gd name="connsiteX64" fmla="*/ 2232925 w 2981325"/>
                <a:gd name="connsiteY64" fmla="*/ 821531 h 2524125"/>
                <a:gd name="connsiteX65" fmla="*/ 2971112 w 2981325"/>
                <a:gd name="connsiteY65" fmla="*/ 882491 h 2524125"/>
                <a:gd name="connsiteX66" fmla="*/ 2971112 w 2981325"/>
                <a:gd name="connsiteY66" fmla="*/ 1273016 h 2524125"/>
                <a:gd name="connsiteX67" fmla="*/ 2844430 w 2981325"/>
                <a:gd name="connsiteY67" fmla="*/ 1303496 h 2524125"/>
                <a:gd name="connsiteX68" fmla="*/ 2787280 w 2981325"/>
                <a:gd name="connsiteY68" fmla="*/ 1345406 h 2524125"/>
                <a:gd name="connsiteX69" fmla="*/ 2762515 w 2981325"/>
                <a:gd name="connsiteY69" fmla="*/ 1721644 h 2524125"/>
                <a:gd name="connsiteX70" fmla="*/ 2771087 w 2981325"/>
                <a:gd name="connsiteY70" fmla="*/ 1740694 h 2524125"/>
                <a:gd name="connsiteX71" fmla="*/ 2766325 w 2981325"/>
                <a:gd name="connsiteY71" fmla="*/ 1813084 h 2524125"/>
                <a:gd name="connsiteX72" fmla="*/ 2745370 w 2981325"/>
                <a:gd name="connsiteY72" fmla="*/ 1819751 h 2524125"/>
                <a:gd name="connsiteX73" fmla="*/ 2753942 w 2981325"/>
                <a:gd name="connsiteY73" fmla="*/ 1851184 h 2524125"/>
                <a:gd name="connsiteX74" fmla="*/ 2732987 w 2981325"/>
                <a:gd name="connsiteY74" fmla="*/ 1866424 h 2524125"/>
                <a:gd name="connsiteX75" fmla="*/ 2719652 w 2981325"/>
                <a:gd name="connsiteY75" fmla="*/ 1876901 h 2524125"/>
                <a:gd name="connsiteX76" fmla="*/ 2686315 w 2981325"/>
                <a:gd name="connsiteY76" fmla="*/ 1905476 h 2524125"/>
                <a:gd name="connsiteX77" fmla="*/ 2647262 w 2981325"/>
                <a:gd name="connsiteY77" fmla="*/ 1881664 h 2524125"/>
                <a:gd name="connsiteX78" fmla="*/ 2648215 w 2981325"/>
                <a:gd name="connsiteY78" fmla="*/ 1852136 h 2524125"/>
                <a:gd name="connsiteX79" fmla="*/ 2681552 w 2981325"/>
                <a:gd name="connsiteY79" fmla="*/ 1819751 h 2524125"/>
                <a:gd name="connsiteX80" fmla="*/ 2657740 w 2981325"/>
                <a:gd name="connsiteY80" fmla="*/ 1808321 h 2524125"/>
                <a:gd name="connsiteX81" fmla="*/ 2655835 w 2981325"/>
                <a:gd name="connsiteY81" fmla="*/ 1737836 h 2524125"/>
                <a:gd name="connsiteX82" fmla="*/ 2665360 w 2981325"/>
                <a:gd name="connsiteY82" fmla="*/ 1716881 h 2524125"/>
                <a:gd name="connsiteX83" fmla="*/ 2637737 w 2981325"/>
                <a:gd name="connsiteY83" fmla="*/ 1353026 h 2524125"/>
                <a:gd name="connsiteX84" fmla="*/ 2597732 w 2981325"/>
                <a:gd name="connsiteY84" fmla="*/ 1299686 h 2524125"/>
                <a:gd name="connsiteX85" fmla="*/ 2113862 w 2981325"/>
                <a:gd name="connsiteY85" fmla="*/ 1382554 h 2524125"/>
                <a:gd name="connsiteX86" fmla="*/ 1928125 w 2981325"/>
                <a:gd name="connsiteY86" fmla="*/ 1472089 h 2524125"/>
                <a:gd name="connsiteX87" fmla="*/ 1928125 w 2981325"/>
                <a:gd name="connsiteY87" fmla="*/ 1535906 h 2524125"/>
                <a:gd name="connsiteX88" fmla="*/ 1882405 w 2981325"/>
                <a:gd name="connsiteY88" fmla="*/ 1553051 h 2524125"/>
                <a:gd name="connsiteX89" fmla="*/ 1850972 w 2981325"/>
                <a:gd name="connsiteY89" fmla="*/ 1602581 h 2524125"/>
                <a:gd name="connsiteX90" fmla="*/ 1850972 w 2981325"/>
                <a:gd name="connsiteY90" fmla="*/ 1650206 h 2524125"/>
                <a:gd name="connsiteX91" fmla="*/ 1631897 w 2981325"/>
                <a:gd name="connsiteY91" fmla="*/ 1680686 h 2524125"/>
                <a:gd name="connsiteX92" fmla="*/ 1619515 w 2981325"/>
                <a:gd name="connsiteY92" fmla="*/ 1712119 h 2524125"/>
                <a:gd name="connsiteX93" fmla="*/ 1468067 w 2981325"/>
                <a:gd name="connsiteY93" fmla="*/ 1763554 h 2524125"/>
                <a:gd name="connsiteX94" fmla="*/ 1402345 w 2981325"/>
                <a:gd name="connsiteY94" fmla="*/ 1839754 h 2524125"/>
                <a:gd name="connsiteX95" fmla="*/ 1373770 w 2981325"/>
                <a:gd name="connsiteY95" fmla="*/ 2312194 h 2524125"/>
                <a:gd name="connsiteX96" fmla="*/ 1382342 w 2981325"/>
                <a:gd name="connsiteY96" fmla="*/ 2323624 h 2524125"/>
                <a:gd name="connsiteX97" fmla="*/ 1382342 w 2981325"/>
                <a:gd name="connsiteY97" fmla="*/ 2423636 h 2524125"/>
                <a:gd name="connsiteX98" fmla="*/ 1358530 w 2981325"/>
                <a:gd name="connsiteY98" fmla="*/ 2450306 h 2524125"/>
                <a:gd name="connsiteX99" fmla="*/ 1377580 w 2981325"/>
                <a:gd name="connsiteY99" fmla="*/ 2485549 h 2524125"/>
                <a:gd name="connsiteX100" fmla="*/ 1342337 w 2981325"/>
                <a:gd name="connsiteY100" fmla="*/ 2519839 h 2524125"/>
                <a:gd name="connsiteX101" fmla="*/ 1289950 w 2981325"/>
                <a:gd name="connsiteY101" fmla="*/ 2501741 h 2524125"/>
                <a:gd name="connsiteX102" fmla="*/ 1282330 w 2981325"/>
                <a:gd name="connsiteY102" fmla="*/ 2480786 h 2524125"/>
                <a:gd name="connsiteX103" fmla="*/ 1254707 w 2981325"/>
                <a:gd name="connsiteY103" fmla="*/ 2467451 h 2524125"/>
                <a:gd name="connsiteX104" fmla="*/ 1254707 w 2981325"/>
                <a:gd name="connsiteY104" fmla="*/ 2445544 h 2524125"/>
                <a:gd name="connsiteX105" fmla="*/ 1262327 w 2981325"/>
                <a:gd name="connsiteY105" fmla="*/ 2433161 h 2524125"/>
                <a:gd name="connsiteX106" fmla="*/ 1234705 w 2981325"/>
                <a:gd name="connsiteY106" fmla="*/ 2422684 h 2524125"/>
                <a:gd name="connsiteX107" fmla="*/ 1234705 w 2981325"/>
                <a:gd name="connsiteY107" fmla="*/ 2325529 h 2524125"/>
                <a:gd name="connsiteX108" fmla="*/ 1244230 w 2981325"/>
                <a:gd name="connsiteY108" fmla="*/ 2312194 h 2524125"/>
                <a:gd name="connsiteX109" fmla="*/ 1210892 w 2981325"/>
                <a:gd name="connsiteY109" fmla="*/ 1837849 h 2524125"/>
                <a:gd name="connsiteX110" fmla="*/ 1173745 w 2981325"/>
                <a:gd name="connsiteY110" fmla="*/ 1786414 h 2524125"/>
                <a:gd name="connsiteX111" fmla="*/ 1097545 w 2981325"/>
                <a:gd name="connsiteY111" fmla="*/ 1792129 h 2524125"/>
                <a:gd name="connsiteX112" fmla="*/ 1021345 w 2981325"/>
                <a:gd name="connsiteY112" fmla="*/ 1767364 h 2524125"/>
                <a:gd name="connsiteX113" fmla="*/ 942287 w 2981325"/>
                <a:gd name="connsiteY113" fmla="*/ 1777841 h 2524125"/>
                <a:gd name="connsiteX114" fmla="*/ 813700 w 2981325"/>
                <a:gd name="connsiteY114" fmla="*/ 2176939 h 2524125"/>
                <a:gd name="connsiteX115" fmla="*/ 815605 w 2981325"/>
                <a:gd name="connsiteY115" fmla="*/ 2191226 h 2524125"/>
                <a:gd name="connsiteX116" fmla="*/ 835607 w 2981325"/>
                <a:gd name="connsiteY116" fmla="*/ 2196941 h 2524125"/>
                <a:gd name="connsiteX117" fmla="*/ 823225 w 2981325"/>
                <a:gd name="connsiteY117" fmla="*/ 1766411 h 2524125"/>
                <a:gd name="connsiteX118" fmla="*/ 816557 w 2981325"/>
                <a:gd name="connsiteY118" fmla="*/ 1763554 h 2524125"/>
                <a:gd name="connsiteX119" fmla="*/ 812747 w 2981325"/>
                <a:gd name="connsiteY119" fmla="*/ 2140744 h 2524125"/>
                <a:gd name="connsiteX120" fmla="*/ 928000 w 2981325"/>
                <a:gd name="connsiteY120" fmla="*/ 1778794 h 2524125"/>
                <a:gd name="connsiteX121" fmla="*/ 928000 w 2981325"/>
                <a:gd name="connsiteY121" fmla="*/ 1778794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2981325" h="2524125">
                  <a:moveTo>
                    <a:pt x="928000" y="1778794"/>
                  </a:moveTo>
                  <a:cubicBezTo>
                    <a:pt x="921332" y="1779746"/>
                    <a:pt x="915617" y="1779746"/>
                    <a:pt x="911807" y="1779746"/>
                  </a:cubicBezTo>
                  <a:lnTo>
                    <a:pt x="906092" y="1794034"/>
                  </a:lnTo>
                  <a:lnTo>
                    <a:pt x="906092" y="2191226"/>
                  </a:lnTo>
                  <a:lnTo>
                    <a:pt x="1111832" y="1790224"/>
                  </a:lnTo>
                  <a:cubicBezTo>
                    <a:pt x="1111832" y="1790224"/>
                    <a:pt x="1124215" y="1789271"/>
                    <a:pt x="1126120" y="1788319"/>
                  </a:cubicBezTo>
                  <a:lnTo>
                    <a:pt x="906092" y="2217896"/>
                  </a:lnTo>
                  <a:lnTo>
                    <a:pt x="906092" y="2229326"/>
                  </a:lnTo>
                  <a:cubicBezTo>
                    <a:pt x="906092" y="2229326"/>
                    <a:pt x="936572" y="2250281"/>
                    <a:pt x="942287" y="2257901"/>
                  </a:cubicBezTo>
                  <a:lnTo>
                    <a:pt x="942287" y="2325529"/>
                  </a:lnTo>
                  <a:cubicBezTo>
                    <a:pt x="942287" y="2347436"/>
                    <a:pt x="856562" y="2347436"/>
                    <a:pt x="840370" y="2346484"/>
                  </a:cubicBezTo>
                  <a:cubicBezTo>
                    <a:pt x="837512" y="2344579"/>
                    <a:pt x="817510" y="2336006"/>
                    <a:pt x="793697" y="2325529"/>
                  </a:cubicBezTo>
                  <a:cubicBezTo>
                    <a:pt x="766075" y="2339816"/>
                    <a:pt x="747025" y="2338864"/>
                    <a:pt x="737500" y="2331244"/>
                  </a:cubicBezTo>
                  <a:cubicBezTo>
                    <a:pt x="727022" y="2322671"/>
                    <a:pt x="729880" y="2316004"/>
                    <a:pt x="729880" y="2313146"/>
                  </a:cubicBezTo>
                  <a:cubicBezTo>
                    <a:pt x="729880" y="2310289"/>
                    <a:pt x="733690" y="2305526"/>
                    <a:pt x="733690" y="2305526"/>
                  </a:cubicBezTo>
                  <a:lnTo>
                    <a:pt x="729880" y="2303621"/>
                  </a:lnTo>
                  <a:cubicBezTo>
                    <a:pt x="673682" y="2314099"/>
                    <a:pt x="668920" y="2304574"/>
                    <a:pt x="667015" y="2299811"/>
                  </a:cubicBezTo>
                  <a:cubicBezTo>
                    <a:pt x="665110" y="2295049"/>
                    <a:pt x="669872" y="2289334"/>
                    <a:pt x="671777" y="2285524"/>
                  </a:cubicBezTo>
                  <a:cubicBezTo>
                    <a:pt x="665110" y="2287429"/>
                    <a:pt x="651775" y="2287429"/>
                    <a:pt x="641297" y="2285524"/>
                  </a:cubicBezTo>
                  <a:cubicBezTo>
                    <a:pt x="630820" y="2284571"/>
                    <a:pt x="620342" y="2264569"/>
                    <a:pt x="620342" y="2259806"/>
                  </a:cubicBezTo>
                  <a:cubicBezTo>
                    <a:pt x="621295" y="2255996"/>
                    <a:pt x="626057" y="2253139"/>
                    <a:pt x="634630" y="2253139"/>
                  </a:cubicBezTo>
                  <a:cubicBezTo>
                    <a:pt x="643202" y="2253139"/>
                    <a:pt x="667967" y="2256949"/>
                    <a:pt x="678445" y="2256949"/>
                  </a:cubicBezTo>
                  <a:cubicBezTo>
                    <a:pt x="686065" y="2257901"/>
                    <a:pt x="689875" y="2256949"/>
                    <a:pt x="695590" y="2254091"/>
                  </a:cubicBezTo>
                  <a:lnTo>
                    <a:pt x="695590" y="2201704"/>
                  </a:lnTo>
                  <a:cubicBezTo>
                    <a:pt x="707020" y="2195036"/>
                    <a:pt x="726070" y="2183606"/>
                    <a:pt x="744167" y="2180749"/>
                  </a:cubicBezTo>
                  <a:cubicBezTo>
                    <a:pt x="744167" y="2152174"/>
                    <a:pt x="726070" y="1721644"/>
                    <a:pt x="726070" y="1721644"/>
                  </a:cubicBezTo>
                  <a:lnTo>
                    <a:pt x="556525" y="1656874"/>
                  </a:lnTo>
                  <a:cubicBezTo>
                    <a:pt x="553667" y="1714024"/>
                    <a:pt x="547000" y="1935956"/>
                    <a:pt x="547952" y="1962626"/>
                  </a:cubicBezTo>
                  <a:cubicBezTo>
                    <a:pt x="550810" y="1963579"/>
                    <a:pt x="551762" y="1966436"/>
                    <a:pt x="552715" y="1973104"/>
                  </a:cubicBezTo>
                  <a:cubicBezTo>
                    <a:pt x="552715" y="1984534"/>
                    <a:pt x="549857" y="2050256"/>
                    <a:pt x="547952" y="2057876"/>
                  </a:cubicBezTo>
                  <a:cubicBezTo>
                    <a:pt x="547000" y="2058829"/>
                    <a:pt x="542237" y="2060734"/>
                    <a:pt x="536522" y="2062639"/>
                  </a:cubicBezTo>
                  <a:cubicBezTo>
                    <a:pt x="547952" y="2069306"/>
                    <a:pt x="565097" y="2084546"/>
                    <a:pt x="569860" y="2091214"/>
                  </a:cubicBezTo>
                  <a:cubicBezTo>
                    <a:pt x="575575" y="2099786"/>
                    <a:pt x="574622" y="2123599"/>
                    <a:pt x="572717" y="2129314"/>
                  </a:cubicBezTo>
                  <a:cubicBezTo>
                    <a:pt x="552715" y="2145506"/>
                    <a:pt x="526045" y="2143601"/>
                    <a:pt x="519377" y="2143601"/>
                  </a:cubicBezTo>
                  <a:cubicBezTo>
                    <a:pt x="499375" y="2141696"/>
                    <a:pt x="500327" y="2120741"/>
                    <a:pt x="500327" y="2116931"/>
                  </a:cubicBezTo>
                  <a:cubicBezTo>
                    <a:pt x="500327" y="2113121"/>
                    <a:pt x="492707" y="2106454"/>
                    <a:pt x="489850" y="2106454"/>
                  </a:cubicBezTo>
                  <a:cubicBezTo>
                    <a:pt x="462227" y="2110264"/>
                    <a:pt x="457465" y="2094071"/>
                    <a:pt x="456512" y="2087404"/>
                  </a:cubicBezTo>
                  <a:cubicBezTo>
                    <a:pt x="455560" y="2082641"/>
                    <a:pt x="455560" y="2073116"/>
                    <a:pt x="455560" y="2064544"/>
                  </a:cubicBezTo>
                  <a:cubicBezTo>
                    <a:pt x="442225" y="2055971"/>
                    <a:pt x="429842" y="2047399"/>
                    <a:pt x="430795" y="2036921"/>
                  </a:cubicBezTo>
                  <a:lnTo>
                    <a:pt x="429842" y="1968341"/>
                  </a:lnTo>
                  <a:lnTo>
                    <a:pt x="436510" y="1956911"/>
                  </a:lnTo>
                  <a:cubicBezTo>
                    <a:pt x="439367" y="1902619"/>
                    <a:pt x="418412" y="1661636"/>
                    <a:pt x="412697" y="1601629"/>
                  </a:cubicBezTo>
                  <a:lnTo>
                    <a:pt x="18362" y="1453991"/>
                  </a:lnTo>
                  <a:lnTo>
                    <a:pt x="18362" y="1420654"/>
                  </a:lnTo>
                  <a:cubicBezTo>
                    <a:pt x="18362" y="1420654"/>
                    <a:pt x="12647" y="1412081"/>
                    <a:pt x="8837" y="1404461"/>
                  </a:cubicBezTo>
                  <a:cubicBezTo>
                    <a:pt x="5027" y="1395889"/>
                    <a:pt x="8837" y="1336834"/>
                    <a:pt x="8837" y="1319689"/>
                  </a:cubicBezTo>
                  <a:cubicBezTo>
                    <a:pt x="8837" y="1303496"/>
                    <a:pt x="21220" y="1292066"/>
                    <a:pt x="37412" y="1289209"/>
                  </a:cubicBezTo>
                  <a:cubicBezTo>
                    <a:pt x="53605" y="1286351"/>
                    <a:pt x="107897" y="1279684"/>
                    <a:pt x="126947" y="1273969"/>
                  </a:cubicBezTo>
                  <a:cubicBezTo>
                    <a:pt x="145997" y="1268254"/>
                    <a:pt x="212672" y="1221581"/>
                    <a:pt x="193622" y="1096804"/>
                  </a:cubicBezTo>
                  <a:lnTo>
                    <a:pt x="178382" y="1084421"/>
                  </a:lnTo>
                  <a:lnTo>
                    <a:pt x="178382" y="1004411"/>
                  </a:lnTo>
                  <a:lnTo>
                    <a:pt x="540332" y="970121"/>
                  </a:lnTo>
                  <a:cubicBezTo>
                    <a:pt x="559382" y="942499"/>
                    <a:pt x="589862" y="868204"/>
                    <a:pt x="589862" y="817721"/>
                  </a:cubicBezTo>
                  <a:cubicBezTo>
                    <a:pt x="599387" y="809149"/>
                    <a:pt x="621295" y="791051"/>
                    <a:pt x="632725" y="787241"/>
                  </a:cubicBezTo>
                  <a:cubicBezTo>
                    <a:pt x="644155" y="783431"/>
                    <a:pt x="650822" y="789146"/>
                    <a:pt x="658442" y="792956"/>
                  </a:cubicBezTo>
                  <a:cubicBezTo>
                    <a:pt x="666062" y="796766"/>
                    <a:pt x="673682" y="806291"/>
                    <a:pt x="776552" y="797719"/>
                  </a:cubicBezTo>
                  <a:cubicBezTo>
                    <a:pt x="826082" y="751999"/>
                    <a:pt x="1493785" y="7144"/>
                    <a:pt x="1493785" y="7144"/>
                  </a:cubicBezTo>
                  <a:lnTo>
                    <a:pt x="2066237" y="7144"/>
                  </a:lnTo>
                  <a:cubicBezTo>
                    <a:pt x="2073857" y="7144"/>
                    <a:pt x="2070047" y="15716"/>
                    <a:pt x="2062427" y="23336"/>
                  </a:cubicBezTo>
                  <a:cubicBezTo>
                    <a:pt x="2015755" y="69056"/>
                    <a:pt x="1848115" y="231934"/>
                    <a:pt x="1836685" y="244316"/>
                  </a:cubicBezTo>
                  <a:cubicBezTo>
                    <a:pt x="1855735" y="258604"/>
                    <a:pt x="1949080" y="323374"/>
                    <a:pt x="2108147" y="323374"/>
                  </a:cubicBezTo>
                  <a:cubicBezTo>
                    <a:pt x="2267215" y="323374"/>
                    <a:pt x="2768230" y="351949"/>
                    <a:pt x="2803472" y="351949"/>
                  </a:cubicBezTo>
                  <a:cubicBezTo>
                    <a:pt x="2851097" y="351949"/>
                    <a:pt x="3009212" y="366236"/>
                    <a:pt x="2875862" y="503396"/>
                  </a:cubicBezTo>
                  <a:cubicBezTo>
                    <a:pt x="2862527" y="516731"/>
                    <a:pt x="2546297" y="827246"/>
                    <a:pt x="2232925" y="814864"/>
                  </a:cubicBezTo>
                  <a:lnTo>
                    <a:pt x="2232925" y="821531"/>
                  </a:lnTo>
                  <a:cubicBezTo>
                    <a:pt x="2232925" y="821531"/>
                    <a:pt x="2724415" y="797719"/>
                    <a:pt x="2971112" y="882491"/>
                  </a:cubicBezTo>
                  <a:cubicBezTo>
                    <a:pt x="2973017" y="897731"/>
                    <a:pt x="2985400" y="1216819"/>
                    <a:pt x="2971112" y="1273016"/>
                  </a:cubicBezTo>
                  <a:cubicBezTo>
                    <a:pt x="2965397" y="1279684"/>
                    <a:pt x="2950157" y="1296829"/>
                    <a:pt x="2844430" y="1303496"/>
                  </a:cubicBezTo>
                  <a:cubicBezTo>
                    <a:pt x="2840620" y="1305401"/>
                    <a:pt x="2794900" y="1335881"/>
                    <a:pt x="2787280" y="1345406"/>
                  </a:cubicBezTo>
                  <a:cubicBezTo>
                    <a:pt x="2782517" y="1370171"/>
                    <a:pt x="2764420" y="1516856"/>
                    <a:pt x="2762515" y="1721644"/>
                  </a:cubicBezTo>
                  <a:lnTo>
                    <a:pt x="2771087" y="1740694"/>
                  </a:lnTo>
                  <a:lnTo>
                    <a:pt x="2766325" y="1813084"/>
                  </a:lnTo>
                  <a:cubicBezTo>
                    <a:pt x="2766325" y="1813084"/>
                    <a:pt x="2757752" y="1816894"/>
                    <a:pt x="2745370" y="1819751"/>
                  </a:cubicBezTo>
                  <a:cubicBezTo>
                    <a:pt x="2758705" y="1830229"/>
                    <a:pt x="2754895" y="1845469"/>
                    <a:pt x="2753942" y="1851184"/>
                  </a:cubicBezTo>
                  <a:cubicBezTo>
                    <a:pt x="2752990" y="1857851"/>
                    <a:pt x="2738702" y="1865471"/>
                    <a:pt x="2732987" y="1866424"/>
                  </a:cubicBezTo>
                  <a:cubicBezTo>
                    <a:pt x="2728225" y="1867376"/>
                    <a:pt x="2720605" y="1868329"/>
                    <a:pt x="2719652" y="1876901"/>
                  </a:cubicBezTo>
                  <a:cubicBezTo>
                    <a:pt x="2717747" y="1898809"/>
                    <a:pt x="2696792" y="1904524"/>
                    <a:pt x="2686315" y="1905476"/>
                  </a:cubicBezTo>
                  <a:cubicBezTo>
                    <a:pt x="2668217" y="1905476"/>
                    <a:pt x="2649167" y="1886426"/>
                    <a:pt x="2647262" y="1881664"/>
                  </a:cubicBezTo>
                  <a:cubicBezTo>
                    <a:pt x="2645357" y="1877854"/>
                    <a:pt x="2643452" y="1859756"/>
                    <a:pt x="2648215" y="1852136"/>
                  </a:cubicBezTo>
                  <a:cubicBezTo>
                    <a:pt x="2652025" y="1845469"/>
                    <a:pt x="2672980" y="1828324"/>
                    <a:pt x="2681552" y="1819751"/>
                  </a:cubicBezTo>
                  <a:cubicBezTo>
                    <a:pt x="2672980" y="1816894"/>
                    <a:pt x="2665360" y="1814036"/>
                    <a:pt x="2657740" y="1808321"/>
                  </a:cubicBezTo>
                  <a:lnTo>
                    <a:pt x="2655835" y="1737836"/>
                  </a:lnTo>
                  <a:lnTo>
                    <a:pt x="2665360" y="1716881"/>
                  </a:lnTo>
                  <a:cubicBezTo>
                    <a:pt x="2664407" y="1698784"/>
                    <a:pt x="2653930" y="1426369"/>
                    <a:pt x="2637737" y="1353026"/>
                  </a:cubicBezTo>
                  <a:cubicBezTo>
                    <a:pt x="2633927" y="1339691"/>
                    <a:pt x="2611067" y="1308259"/>
                    <a:pt x="2597732" y="1299686"/>
                  </a:cubicBezTo>
                  <a:cubicBezTo>
                    <a:pt x="2560585" y="1303496"/>
                    <a:pt x="2151010" y="1376839"/>
                    <a:pt x="2113862" y="1382554"/>
                  </a:cubicBezTo>
                  <a:cubicBezTo>
                    <a:pt x="2076715" y="1388269"/>
                    <a:pt x="1928125" y="1428274"/>
                    <a:pt x="1928125" y="1472089"/>
                  </a:cubicBezTo>
                  <a:lnTo>
                    <a:pt x="1928125" y="1535906"/>
                  </a:lnTo>
                  <a:cubicBezTo>
                    <a:pt x="1928125" y="1535906"/>
                    <a:pt x="1896692" y="1551146"/>
                    <a:pt x="1882405" y="1553051"/>
                  </a:cubicBezTo>
                  <a:cubicBezTo>
                    <a:pt x="1875737" y="1556861"/>
                    <a:pt x="1850972" y="1602581"/>
                    <a:pt x="1850972" y="1602581"/>
                  </a:cubicBezTo>
                  <a:lnTo>
                    <a:pt x="1850972" y="1650206"/>
                  </a:lnTo>
                  <a:lnTo>
                    <a:pt x="1631897" y="1680686"/>
                  </a:lnTo>
                  <a:lnTo>
                    <a:pt x="1619515" y="1712119"/>
                  </a:lnTo>
                  <a:cubicBezTo>
                    <a:pt x="1619515" y="1712119"/>
                    <a:pt x="1524265" y="1738789"/>
                    <a:pt x="1468067" y="1763554"/>
                  </a:cubicBezTo>
                  <a:cubicBezTo>
                    <a:pt x="1449017" y="1781651"/>
                    <a:pt x="1411870" y="1817846"/>
                    <a:pt x="1402345" y="1839754"/>
                  </a:cubicBezTo>
                  <a:cubicBezTo>
                    <a:pt x="1402345" y="1839754"/>
                    <a:pt x="1379485" y="2029301"/>
                    <a:pt x="1373770" y="2312194"/>
                  </a:cubicBezTo>
                  <a:lnTo>
                    <a:pt x="1382342" y="2323624"/>
                  </a:lnTo>
                  <a:lnTo>
                    <a:pt x="1382342" y="2423636"/>
                  </a:lnTo>
                  <a:cubicBezTo>
                    <a:pt x="1382342" y="2428399"/>
                    <a:pt x="1370912" y="2441734"/>
                    <a:pt x="1358530" y="2450306"/>
                  </a:cubicBezTo>
                  <a:cubicBezTo>
                    <a:pt x="1374722" y="2462689"/>
                    <a:pt x="1378532" y="2473166"/>
                    <a:pt x="1377580" y="2485549"/>
                  </a:cubicBezTo>
                  <a:cubicBezTo>
                    <a:pt x="1376627" y="2503646"/>
                    <a:pt x="1353767" y="2518886"/>
                    <a:pt x="1342337" y="2519839"/>
                  </a:cubicBezTo>
                  <a:cubicBezTo>
                    <a:pt x="1325192" y="2521744"/>
                    <a:pt x="1293760" y="2513171"/>
                    <a:pt x="1289950" y="2501741"/>
                  </a:cubicBezTo>
                  <a:cubicBezTo>
                    <a:pt x="1286140" y="2489359"/>
                    <a:pt x="1285187" y="2486501"/>
                    <a:pt x="1282330" y="2480786"/>
                  </a:cubicBezTo>
                  <a:cubicBezTo>
                    <a:pt x="1277567" y="2476024"/>
                    <a:pt x="1256612" y="2471261"/>
                    <a:pt x="1254707" y="2467451"/>
                  </a:cubicBezTo>
                  <a:cubicBezTo>
                    <a:pt x="1252802" y="2463641"/>
                    <a:pt x="1251850" y="2453164"/>
                    <a:pt x="1254707" y="2445544"/>
                  </a:cubicBezTo>
                  <a:cubicBezTo>
                    <a:pt x="1256612" y="2439829"/>
                    <a:pt x="1259470" y="2436019"/>
                    <a:pt x="1262327" y="2433161"/>
                  </a:cubicBezTo>
                  <a:cubicBezTo>
                    <a:pt x="1246135" y="2427446"/>
                    <a:pt x="1234705" y="2422684"/>
                    <a:pt x="1234705" y="2422684"/>
                  </a:cubicBezTo>
                  <a:lnTo>
                    <a:pt x="1234705" y="2325529"/>
                  </a:lnTo>
                  <a:lnTo>
                    <a:pt x="1244230" y="2312194"/>
                  </a:lnTo>
                  <a:cubicBezTo>
                    <a:pt x="1244230" y="2312194"/>
                    <a:pt x="1222322" y="1866424"/>
                    <a:pt x="1210892" y="1837849"/>
                  </a:cubicBezTo>
                  <a:cubicBezTo>
                    <a:pt x="1199462" y="1816894"/>
                    <a:pt x="1186127" y="1797844"/>
                    <a:pt x="1173745" y="1786414"/>
                  </a:cubicBezTo>
                  <a:cubicBezTo>
                    <a:pt x="1161362" y="1785461"/>
                    <a:pt x="1112785" y="1793081"/>
                    <a:pt x="1097545" y="1792129"/>
                  </a:cubicBezTo>
                  <a:cubicBezTo>
                    <a:pt x="1082305" y="1791176"/>
                    <a:pt x="1039442" y="1775936"/>
                    <a:pt x="1021345" y="1767364"/>
                  </a:cubicBezTo>
                  <a:cubicBezTo>
                    <a:pt x="1008010" y="1768316"/>
                    <a:pt x="969910" y="1774031"/>
                    <a:pt x="942287" y="1777841"/>
                  </a:cubicBezTo>
                  <a:lnTo>
                    <a:pt x="813700" y="2176939"/>
                  </a:lnTo>
                  <a:cubicBezTo>
                    <a:pt x="814652" y="2183606"/>
                    <a:pt x="814652" y="2189321"/>
                    <a:pt x="815605" y="2191226"/>
                  </a:cubicBezTo>
                  <a:cubicBezTo>
                    <a:pt x="819415" y="2194084"/>
                    <a:pt x="826082" y="2198846"/>
                    <a:pt x="835607" y="2196941"/>
                  </a:cubicBezTo>
                  <a:cubicBezTo>
                    <a:pt x="834655" y="2181701"/>
                    <a:pt x="823225" y="1766411"/>
                    <a:pt x="823225" y="1766411"/>
                  </a:cubicBezTo>
                  <a:lnTo>
                    <a:pt x="816557" y="1763554"/>
                  </a:lnTo>
                  <a:cubicBezTo>
                    <a:pt x="815605" y="1775936"/>
                    <a:pt x="809890" y="2029301"/>
                    <a:pt x="812747" y="2140744"/>
                  </a:cubicBezTo>
                  <a:lnTo>
                    <a:pt x="928000" y="1778794"/>
                  </a:lnTo>
                  <a:lnTo>
                    <a:pt x="928000" y="177879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83">
              <a:extLst>
                <a:ext uri="{FF2B5EF4-FFF2-40B4-BE49-F238E27FC236}">
                  <a16:creationId xmlns:a16="http://schemas.microsoft.com/office/drawing/2014/main" id="{5FEA14B5-7DA2-4D9C-9350-A564D0036BCA}"/>
                </a:ext>
              </a:extLst>
            </p:cNvPr>
            <p:cNvSpPr/>
            <p:nvPr/>
          </p:nvSpPr>
          <p:spPr>
            <a:xfrm rot="15951581">
              <a:off x="898295" y="347856"/>
              <a:ext cx="651062" cy="2031311"/>
            </a:xfrm>
            <a:custGeom>
              <a:avLst/>
              <a:gdLst>
                <a:gd name="connsiteX0" fmla="*/ 499365 w 952500"/>
                <a:gd name="connsiteY0" fmla="*/ 2957036 h 2971800"/>
                <a:gd name="connsiteX1" fmla="*/ 492697 w 952500"/>
                <a:gd name="connsiteY1" fmla="*/ 2951321 h 2971800"/>
                <a:gd name="connsiteX2" fmla="*/ 492697 w 952500"/>
                <a:gd name="connsiteY2" fmla="*/ 2938939 h 2971800"/>
                <a:gd name="connsiteX3" fmla="*/ 950850 w 952500"/>
                <a:gd name="connsiteY3" fmla="*/ 2687479 h 2971800"/>
                <a:gd name="connsiteX4" fmla="*/ 810832 w 952500"/>
                <a:gd name="connsiteY4" fmla="*/ 2307431 h 2971800"/>
                <a:gd name="connsiteX5" fmla="*/ 818452 w 952500"/>
                <a:gd name="connsiteY5" fmla="*/ 2080736 h 2971800"/>
                <a:gd name="connsiteX6" fmla="*/ 872745 w 952500"/>
                <a:gd name="connsiteY6" fmla="*/ 1876901 h 2971800"/>
                <a:gd name="connsiteX7" fmla="*/ 833692 w 952500"/>
                <a:gd name="connsiteY7" fmla="*/ 1751171 h 2971800"/>
                <a:gd name="connsiteX8" fmla="*/ 808927 w 952500"/>
                <a:gd name="connsiteY8" fmla="*/ 1747361 h 2971800"/>
                <a:gd name="connsiteX9" fmla="*/ 640335 w 952500"/>
                <a:gd name="connsiteY9" fmla="*/ 1973104 h 2971800"/>
                <a:gd name="connsiteX10" fmla="*/ 554610 w 952500"/>
                <a:gd name="connsiteY10" fmla="*/ 1868329 h 2971800"/>
                <a:gd name="connsiteX11" fmla="*/ 518415 w 952500"/>
                <a:gd name="connsiteY11" fmla="*/ 544354 h 2971800"/>
                <a:gd name="connsiteX12" fmla="*/ 526035 w 952500"/>
                <a:gd name="connsiteY12" fmla="*/ 487204 h 2971800"/>
                <a:gd name="connsiteX13" fmla="*/ 564135 w 952500"/>
                <a:gd name="connsiteY13" fmla="*/ 420529 h 2971800"/>
                <a:gd name="connsiteX14" fmla="*/ 559372 w 952500"/>
                <a:gd name="connsiteY14" fmla="*/ 163354 h 2971800"/>
                <a:gd name="connsiteX15" fmla="*/ 600330 w 952500"/>
                <a:gd name="connsiteY15" fmla="*/ 7144 h 2971800"/>
                <a:gd name="connsiteX16" fmla="*/ 518415 w 952500"/>
                <a:gd name="connsiteY16" fmla="*/ 49054 h 2971800"/>
                <a:gd name="connsiteX17" fmla="*/ 493650 w 952500"/>
                <a:gd name="connsiteY17" fmla="*/ 91916 h 2971800"/>
                <a:gd name="connsiteX18" fmla="*/ 474600 w 952500"/>
                <a:gd name="connsiteY18" fmla="*/ 81439 h 2971800"/>
                <a:gd name="connsiteX19" fmla="*/ 475552 w 952500"/>
                <a:gd name="connsiteY19" fmla="*/ 64294 h 2971800"/>
                <a:gd name="connsiteX20" fmla="*/ 448882 w 952500"/>
                <a:gd name="connsiteY20" fmla="*/ 65246 h 2971800"/>
                <a:gd name="connsiteX21" fmla="*/ 444120 w 952500"/>
                <a:gd name="connsiteY21" fmla="*/ 72866 h 2971800"/>
                <a:gd name="connsiteX22" fmla="*/ 440310 w 952500"/>
                <a:gd name="connsiteY22" fmla="*/ 81439 h 2971800"/>
                <a:gd name="connsiteX23" fmla="*/ 453645 w 952500"/>
                <a:gd name="connsiteY23" fmla="*/ 104299 h 2971800"/>
                <a:gd name="connsiteX24" fmla="*/ 467932 w 952500"/>
                <a:gd name="connsiteY24" fmla="*/ 93821 h 2971800"/>
                <a:gd name="connsiteX25" fmla="*/ 486982 w 952500"/>
                <a:gd name="connsiteY25" fmla="*/ 104299 h 2971800"/>
                <a:gd name="connsiteX26" fmla="*/ 461265 w 952500"/>
                <a:gd name="connsiteY26" fmla="*/ 151924 h 2971800"/>
                <a:gd name="connsiteX27" fmla="*/ 442215 w 952500"/>
                <a:gd name="connsiteY27" fmla="*/ 141446 h 2971800"/>
                <a:gd name="connsiteX28" fmla="*/ 443167 w 952500"/>
                <a:gd name="connsiteY28" fmla="*/ 124301 h 2971800"/>
                <a:gd name="connsiteX29" fmla="*/ 416497 w 952500"/>
                <a:gd name="connsiteY29" fmla="*/ 125254 h 2971800"/>
                <a:gd name="connsiteX30" fmla="*/ 411735 w 952500"/>
                <a:gd name="connsiteY30" fmla="*/ 132874 h 2971800"/>
                <a:gd name="connsiteX31" fmla="*/ 407925 w 952500"/>
                <a:gd name="connsiteY31" fmla="*/ 141446 h 2971800"/>
                <a:gd name="connsiteX32" fmla="*/ 421260 w 952500"/>
                <a:gd name="connsiteY32" fmla="*/ 164306 h 2971800"/>
                <a:gd name="connsiteX33" fmla="*/ 435547 w 952500"/>
                <a:gd name="connsiteY33" fmla="*/ 153829 h 2971800"/>
                <a:gd name="connsiteX34" fmla="*/ 454597 w 952500"/>
                <a:gd name="connsiteY34" fmla="*/ 164306 h 2971800"/>
                <a:gd name="connsiteX35" fmla="*/ 429832 w 952500"/>
                <a:gd name="connsiteY35" fmla="*/ 212884 h 2971800"/>
                <a:gd name="connsiteX36" fmla="*/ 410782 w 952500"/>
                <a:gd name="connsiteY36" fmla="*/ 202406 h 2971800"/>
                <a:gd name="connsiteX37" fmla="*/ 411735 w 952500"/>
                <a:gd name="connsiteY37" fmla="*/ 185261 h 2971800"/>
                <a:gd name="connsiteX38" fmla="*/ 385065 w 952500"/>
                <a:gd name="connsiteY38" fmla="*/ 186214 h 2971800"/>
                <a:gd name="connsiteX39" fmla="*/ 380302 w 952500"/>
                <a:gd name="connsiteY39" fmla="*/ 193834 h 2971800"/>
                <a:gd name="connsiteX40" fmla="*/ 377445 w 952500"/>
                <a:gd name="connsiteY40" fmla="*/ 200501 h 2971800"/>
                <a:gd name="connsiteX41" fmla="*/ 390780 w 952500"/>
                <a:gd name="connsiteY41" fmla="*/ 223361 h 2971800"/>
                <a:gd name="connsiteX42" fmla="*/ 405067 w 952500"/>
                <a:gd name="connsiteY42" fmla="*/ 212884 h 2971800"/>
                <a:gd name="connsiteX43" fmla="*/ 425070 w 952500"/>
                <a:gd name="connsiteY43" fmla="*/ 223361 h 2971800"/>
                <a:gd name="connsiteX44" fmla="*/ 401257 w 952500"/>
                <a:gd name="connsiteY44" fmla="*/ 270986 h 2971800"/>
                <a:gd name="connsiteX45" fmla="*/ 382207 w 952500"/>
                <a:gd name="connsiteY45" fmla="*/ 260509 h 2971800"/>
                <a:gd name="connsiteX46" fmla="*/ 383160 w 952500"/>
                <a:gd name="connsiteY46" fmla="*/ 243364 h 2971800"/>
                <a:gd name="connsiteX47" fmla="*/ 356490 w 952500"/>
                <a:gd name="connsiteY47" fmla="*/ 244316 h 2971800"/>
                <a:gd name="connsiteX48" fmla="*/ 350775 w 952500"/>
                <a:gd name="connsiteY48" fmla="*/ 252889 h 2971800"/>
                <a:gd name="connsiteX49" fmla="*/ 346965 w 952500"/>
                <a:gd name="connsiteY49" fmla="*/ 261461 h 2971800"/>
                <a:gd name="connsiteX50" fmla="*/ 360300 w 952500"/>
                <a:gd name="connsiteY50" fmla="*/ 284321 h 2971800"/>
                <a:gd name="connsiteX51" fmla="*/ 374587 w 952500"/>
                <a:gd name="connsiteY51" fmla="*/ 273844 h 2971800"/>
                <a:gd name="connsiteX52" fmla="*/ 393637 w 952500"/>
                <a:gd name="connsiteY52" fmla="*/ 284321 h 2971800"/>
                <a:gd name="connsiteX53" fmla="*/ 369825 w 952500"/>
                <a:gd name="connsiteY53" fmla="*/ 331946 h 2971800"/>
                <a:gd name="connsiteX54" fmla="*/ 351727 w 952500"/>
                <a:gd name="connsiteY54" fmla="*/ 321469 h 2971800"/>
                <a:gd name="connsiteX55" fmla="*/ 352680 w 952500"/>
                <a:gd name="connsiteY55" fmla="*/ 304324 h 2971800"/>
                <a:gd name="connsiteX56" fmla="*/ 326010 w 952500"/>
                <a:gd name="connsiteY56" fmla="*/ 305276 h 2971800"/>
                <a:gd name="connsiteX57" fmla="*/ 321247 w 952500"/>
                <a:gd name="connsiteY57" fmla="*/ 312896 h 2971800"/>
                <a:gd name="connsiteX58" fmla="*/ 317437 w 952500"/>
                <a:gd name="connsiteY58" fmla="*/ 321469 h 2971800"/>
                <a:gd name="connsiteX59" fmla="*/ 330772 w 952500"/>
                <a:gd name="connsiteY59" fmla="*/ 344329 h 2971800"/>
                <a:gd name="connsiteX60" fmla="*/ 345060 w 952500"/>
                <a:gd name="connsiteY60" fmla="*/ 333851 h 2971800"/>
                <a:gd name="connsiteX61" fmla="*/ 364110 w 952500"/>
                <a:gd name="connsiteY61" fmla="*/ 344329 h 2971800"/>
                <a:gd name="connsiteX62" fmla="*/ 340297 w 952500"/>
                <a:gd name="connsiteY62" fmla="*/ 391954 h 2971800"/>
                <a:gd name="connsiteX63" fmla="*/ 321247 w 952500"/>
                <a:gd name="connsiteY63" fmla="*/ 381476 h 2971800"/>
                <a:gd name="connsiteX64" fmla="*/ 322200 w 952500"/>
                <a:gd name="connsiteY64" fmla="*/ 364331 h 2971800"/>
                <a:gd name="connsiteX65" fmla="*/ 295530 w 952500"/>
                <a:gd name="connsiteY65" fmla="*/ 365284 h 2971800"/>
                <a:gd name="connsiteX66" fmla="*/ 291720 w 952500"/>
                <a:gd name="connsiteY66" fmla="*/ 372904 h 2971800"/>
                <a:gd name="connsiteX67" fmla="*/ 287910 w 952500"/>
                <a:gd name="connsiteY67" fmla="*/ 381476 h 2971800"/>
                <a:gd name="connsiteX68" fmla="*/ 301245 w 952500"/>
                <a:gd name="connsiteY68" fmla="*/ 404336 h 2971800"/>
                <a:gd name="connsiteX69" fmla="*/ 315532 w 952500"/>
                <a:gd name="connsiteY69" fmla="*/ 393859 h 2971800"/>
                <a:gd name="connsiteX70" fmla="*/ 335535 w 952500"/>
                <a:gd name="connsiteY70" fmla="*/ 404336 h 2971800"/>
                <a:gd name="connsiteX71" fmla="*/ 319342 w 952500"/>
                <a:gd name="connsiteY71" fmla="*/ 443389 h 2971800"/>
                <a:gd name="connsiteX72" fmla="*/ 350775 w 952500"/>
                <a:gd name="connsiteY72" fmla="*/ 468154 h 2971800"/>
                <a:gd name="connsiteX73" fmla="*/ 406020 w 952500"/>
                <a:gd name="connsiteY73" fmla="*/ 558641 h 2971800"/>
                <a:gd name="connsiteX74" fmla="*/ 395542 w 952500"/>
                <a:gd name="connsiteY74" fmla="*/ 1814036 h 2971800"/>
                <a:gd name="connsiteX75" fmla="*/ 296482 w 952500"/>
                <a:gd name="connsiteY75" fmla="*/ 1829276 h 2971800"/>
                <a:gd name="connsiteX76" fmla="*/ 162180 w 952500"/>
                <a:gd name="connsiteY76" fmla="*/ 1512094 h 2971800"/>
                <a:gd name="connsiteX77" fmla="*/ 141225 w 952500"/>
                <a:gd name="connsiteY77" fmla="*/ 1506379 h 2971800"/>
                <a:gd name="connsiteX78" fmla="*/ 127890 w 952500"/>
                <a:gd name="connsiteY78" fmla="*/ 1938814 h 2971800"/>
                <a:gd name="connsiteX79" fmla="*/ 182182 w 952500"/>
                <a:gd name="connsiteY79" fmla="*/ 2125504 h 2971800"/>
                <a:gd name="connsiteX80" fmla="*/ 49785 w 952500"/>
                <a:gd name="connsiteY80" fmla="*/ 2469356 h 2971800"/>
                <a:gd name="connsiteX81" fmla="*/ 8827 w 952500"/>
                <a:gd name="connsiteY81" fmla="*/ 2671286 h 2971800"/>
                <a:gd name="connsiteX82" fmla="*/ 470790 w 952500"/>
                <a:gd name="connsiteY82" fmla="*/ 2937986 h 2971800"/>
                <a:gd name="connsiteX83" fmla="*/ 470790 w 952500"/>
                <a:gd name="connsiteY83" fmla="*/ 2949416 h 2971800"/>
                <a:gd name="connsiteX84" fmla="*/ 463170 w 952500"/>
                <a:gd name="connsiteY84" fmla="*/ 2957036 h 2971800"/>
                <a:gd name="connsiteX85" fmla="*/ 482220 w 952500"/>
                <a:gd name="connsiteY85" fmla="*/ 2969419 h 2971800"/>
                <a:gd name="connsiteX86" fmla="*/ 499365 w 952500"/>
                <a:gd name="connsiteY86" fmla="*/ 2957036 h 2971800"/>
                <a:gd name="connsiteX87" fmla="*/ 499365 w 952500"/>
                <a:gd name="connsiteY87" fmla="*/ 2957036 h 297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952500" h="2971800">
                  <a:moveTo>
                    <a:pt x="499365" y="2957036"/>
                  </a:moveTo>
                  <a:cubicBezTo>
                    <a:pt x="498412" y="2955131"/>
                    <a:pt x="495555" y="2953226"/>
                    <a:pt x="492697" y="2951321"/>
                  </a:cubicBezTo>
                  <a:lnTo>
                    <a:pt x="492697" y="2938939"/>
                  </a:lnTo>
                  <a:cubicBezTo>
                    <a:pt x="887985" y="2934176"/>
                    <a:pt x="946087" y="2778919"/>
                    <a:pt x="950850" y="2687479"/>
                  </a:cubicBezTo>
                  <a:cubicBezTo>
                    <a:pt x="959422" y="2533174"/>
                    <a:pt x="841312" y="2383631"/>
                    <a:pt x="810832" y="2307431"/>
                  </a:cubicBezTo>
                  <a:cubicBezTo>
                    <a:pt x="777495" y="2224564"/>
                    <a:pt x="809880" y="2094071"/>
                    <a:pt x="818452" y="2080736"/>
                  </a:cubicBezTo>
                  <a:cubicBezTo>
                    <a:pt x="828930" y="2066449"/>
                    <a:pt x="876555" y="1960721"/>
                    <a:pt x="872745" y="1876901"/>
                  </a:cubicBezTo>
                  <a:cubicBezTo>
                    <a:pt x="869887" y="1816894"/>
                    <a:pt x="841312" y="1758791"/>
                    <a:pt x="833692" y="1751171"/>
                  </a:cubicBezTo>
                  <a:cubicBezTo>
                    <a:pt x="826072" y="1743551"/>
                    <a:pt x="818452" y="1749266"/>
                    <a:pt x="808927" y="1747361"/>
                  </a:cubicBezTo>
                  <a:cubicBezTo>
                    <a:pt x="802260" y="1878806"/>
                    <a:pt x="699390" y="1972151"/>
                    <a:pt x="640335" y="1973104"/>
                  </a:cubicBezTo>
                  <a:cubicBezTo>
                    <a:pt x="558420" y="1973104"/>
                    <a:pt x="554610" y="1914049"/>
                    <a:pt x="554610" y="1868329"/>
                  </a:cubicBezTo>
                  <a:cubicBezTo>
                    <a:pt x="554610" y="1824514"/>
                    <a:pt x="518415" y="565309"/>
                    <a:pt x="518415" y="544354"/>
                  </a:cubicBezTo>
                  <a:cubicBezTo>
                    <a:pt x="518415" y="523399"/>
                    <a:pt x="514605" y="500539"/>
                    <a:pt x="526035" y="487204"/>
                  </a:cubicBezTo>
                  <a:cubicBezTo>
                    <a:pt x="537465" y="473869"/>
                    <a:pt x="560325" y="431959"/>
                    <a:pt x="564135" y="420529"/>
                  </a:cubicBezTo>
                  <a:cubicBezTo>
                    <a:pt x="552705" y="332899"/>
                    <a:pt x="553657" y="214789"/>
                    <a:pt x="559372" y="163354"/>
                  </a:cubicBezTo>
                  <a:cubicBezTo>
                    <a:pt x="563182" y="123349"/>
                    <a:pt x="585090" y="20479"/>
                    <a:pt x="600330" y="7144"/>
                  </a:cubicBezTo>
                  <a:cubicBezTo>
                    <a:pt x="579375" y="9049"/>
                    <a:pt x="539370" y="24289"/>
                    <a:pt x="518415" y="49054"/>
                  </a:cubicBezTo>
                  <a:cubicBezTo>
                    <a:pt x="514605" y="53816"/>
                    <a:pt x="505080" y="69056"/>
                    <a:pt x="493650" y="91916"/>
                  </a:cubicBezTo>
                  <a:lnTo>
                    <a:pt x="474600" y="81439"/>
                  </a:lnTo>
                  <a:cubicBezTo>
                    <a:pt x="478410" y="74771"/>
                    <a:pt x="483172" y="67151"/>
                    <a:pt x="475552" y="64294"/>
                  </a:cubicBezTo>
                  <a:cubicBezTo>
                    <a:pt x="467932" y="61436"/>
                    <a:pt x="452692" y="59531"/>
                    <a:pt x="448882" y="65246"/>
                  </a:cubicBezTo>
                  <a:lnTo>
                    <a:pt x="444120" y="72866"/>
                  </a:lnTo>
                  <a:lnTo>
                    <a:pt x="440310" y="81439"/>
                  </a:lnTo>
                  <a:cubicBezTo>
                    <a:pt x="436500" y="87154"/>
                    <a:pt x="446977" y="99536"/>
                    <a:pt x="453645" y="104299"/>
                  </a:cubicBezTo>
                  <a:cubicBezTo>
                    <a:pt x="460312" y="109061"/>
                    <a:pt x="464122" y="100489"/>
                    <a:pt x="467932" y="93821"/>
                  </a:cubicBezTo>
                  <a:lnTo>
                    <a:pt x="486982" y="104299"/>
                  </a:lnTo>
                  <a:cubicBezTo>
                    <a:pt x="479362" y="118586"/>
                    <a:pt x="470790" y="134779"/>
                    <a:pt x="461265" y="151924"/>
                  </a:cubicBezTo>
                  <a:lnTo>
                    <a:pt x="442215" y="141446"/>
                  </a:lnTo>
                  <a:cubicBezTo>
                    <a:pt x="446025" y="134779"/>
                    <a:pt x="450787" y="127159"/>
                    <a:pt x="443167" y="124301"/>
                  </a:cubicBezTo>
                  <a:cubicBezTo>
                    <a:pt x="435547" y="121444"/>
                    <a:pt x="420307" y="119539"/>
                    <a:pt x="416497" y="125254"/>
                  </a:cubicBezTo>
                  <a:lnTo>
                    <a:pt x="411735" y="132874"/>
                  </a:lnTo>
                  <a:lnTo>
                    <a:pt x="407925" y="141446"/>
                  </a:lnTo>
                  <a:cubicBezTo>
                    <a:pt x="404115" y="147161"/>
                    <a:pt x="414592" y="159544"/>
                    <a:pt x="421260" y="164306"/>
                  </a:cubicBezTo>
                  <a:cubicBezTo>
                    <a:pt x="427927" y="169069"/>
                    <a:pt x="431737" y="160496"/>
                    <a:pt x="435547" y="153829"/>
                  </a:cubicBezTo>
                  <a:lnTo>
                    <a:pt x="454597" y="164306"/>
                  </a:lnTo>
                  <a:cubicBezTo>
                    <a:pt x="446977" y="179546"/>
                    <a:pt x="438405" y="195739"/>
                    <a:pt x="429832" y="212884"/>
                  </a:cubicBezTo>
                  <a:lnTo>
                    <a:pt x="410782" y="202406"/>
                  </a:lnTo>
                  <a:cubicBezTo>
                    <a:pt x="414592" y="195739"/>
                    <a:pt x="419355" y="188119"/>
                    <a:pt x="411735" y="185261"/>
                  </a:cubicBezTo>
                  <a:cubicBezTo>
                    <a:pt x="404115" y="182404"/>
                    <a:pt x="388875" y="180499"/>
                    <a:pt x="385065" y="186214"/>
                  </a:cubicBezTo>
                  <a:lnTo>
                    <a:pt x="380302" y="193834"/>
                  </a:lnTo>
                  <a:lnTo>
                    <a:pt x="377445" y="200501"/>
                  </a:lnTo>
                  <a:cubicBezTo>
                    <a:pt x="373635" y="206216"/>
                    <a:pt x="384112" y="218599"/>
                    <a:pt x="390780" y="223361"/>
                  </a:cubicBezTo>
                  <a:cubicBezTo>
                    <a:pt x="397447" y="228124"/>
                    <a:pt x="401257" y="219551"/>
                    <a:pt x="405067" y="212884"/>
                  </a:cubicBezTo>
                  <a:lnTo>
                    <a:pt x="425070" y="223361"/>
                  </a:lnTo>
                  <a:cubicBezTo>
                    <a:pt x="417450" y="239554"/>
                    <a:pt x="408877" y="255746"/>
                    <a:pt x="401257" y="270986"/>
                  </a:cubicBezTo>
                  <a:lnTo>
                    <a:pt x="382207" y="260509"/>
                  </a:lnTo>
                  <a:cubicBezTo>
                    <a:pt x="386017" y="253841"/>
                    <a:pt x="390780" y="246221"/>
                    <a:pt x="383160" y="243364"/>
                  </a:cubicBezTo>
                  <a:cubicBezTo>
                    <a:pt x="375540" y="240506"/>
                    <a:pt x="360300" y="238601"/>
                    <a:pt x="356490" y="244316"/>
                  </a:cubicBezTo>
                  <a:lnTo>
                    <a:pt x="350775" y="252889"/>
                  </a:lnTo>
                  <a:lnTo>
                    <a:pt x="346965" y="261461"/>
                  </a:lnTo>
                  <a:cubicBezTo>
                    <a:pt x="343155" y="267176"/>
                    <a:pt x="353632" y="279559"/>
                    <a:pt x="360300" y="284321"/>
                  </a:cubicBezTo>
                  <a:cubicBezTo>
                    <a:pt x="366967" y="289084"/>
                    <a:pt x="370777" y="280511"/>
                    <a:pt x="374587" y="273844"/>
                  </a:cubicBezTo>
                  <a:lnTo>
                    <a:pt x="393637" y="284321"/>
                  </a:lnTo>
                  <a:cubicBezTo>
                    <a:pt x="385065" y="300514"/>
                    <a:pt x="377445" y="316706"/>
                    <a:pt x="369825" y="331946"/>
                  </a:cubicBezTo>
                  <a:lnTo>
                    <a:pt x="351727" y="321469"/>
                  </a:lnTo>
                  <a:cubicBezTo>
                    <a:pt x="355537" y="314801"/>
                    <a:pt x="360300" y="307181"/>
                    <a:pt x="352680" y="304324"/>
                  </a:cubicBezTo>
                  <a:cubicBezTo>
                    <a:pt x="345060" y="301466"/>
                    <a:pt x="329820" y="299561"/>
                    <a:pt x="326010" y="305276"/>
                  </a:cubicBezTo>
                  <a:lnTo>
                    <a:pt x="321247" y="312896"/>
                  </a:lnTo>
                  <a:lnTo>
                    <a:pt x="317437" y="321469"/>
                  </a:lnTo>
                  <a:cubicBezTo>
                    <a:pt x="313627" y="327184"/>
                    <a:pt x="324105" y="339566"/>
                    <a:pt x="330772" y="344329"/>
                  </a:cubicBezTo>
                  <a:cubicBezTo>
                    <a:pt x="337440" y="349091"/>
                    <a:pt x="341250" y="340519"/>
                    <a:pt x="345060" y="333851"/>
                  </a:cubicBezTo>
                  <a:lnTo>
                    <a:pt x="364110" y="344329"/>
                  </a:lnTo>
                  <a:cubicBezTo>
                    <a:pt x="355537" y="361474"/>
                    <a:pt x="347917" y="377666"/>
                    <a:pt x="340297" y="391954"/>
                  </a:cubicBezTo>
                  <a:lnTo>
                    <a:pt x="321247" y="381476"/>
                  </a:lnTo>
                  <a:cubicBezTo>
                    <a:pt x="325057" y="374809"/>
                    <a:pt x="329820" y="367189"/>
                    <a:pt x="322200" y="364331"/>
                  </a:cubicBezTo>
                  <a:cubicBezTo>
                    <a:pt x="314580" y="361474"/>
                    <a:pt x="299340" y="359569"/>
                    <a:pt x="295530" y="365284"/>
                  </a:cubicBezTo>
                  <a:lnTo>
                    <a:pt x="291720" y="372904"/>
                  </a:lnTo>
                  <a:lnTo>
                    <a:pt x="287910" y="381476"/>
                  </a:lnTo>
                  <a:cubicBezTo>
                    <a:pt x="284100" y="388144"/>
                    <a:pt x="294577" y="399574"/>
                    <a:pt x="301245" y="404336"/>
                  </a:cubicBezTo>
                  <a:cubicBezTo>
                    <a:pt x="307912" y="409099"/>
                    <a:pt x="311722" y="400526"/>
                    <a:pt x="315532" y="393859"/>
                  </a:cubicBezTo>
                  <a:lnTo>
                    <a:pt x="335535" y="404336"/>
                  </a:lnTo>
                  <a:cubicBezTo>
                    <a:pt x="325057" y="426244"/>
                    <a:pt x="321247" y="438626"/>
                    <a:pt x="319342" y="443389"/>
                  </a:cubicBezTo>
                  <a:cubicBezTo>
                    <a:pt x="323152" y="456724"/>
                    <a:pt x="339345" y="464344"/>
                    <a:pt x="350775" y="468154"/>
                  </a:cubicBezTo>
                  <a:cubicBezTo>
                    <a:pt x="402210" y="485299"/>
                    <a:pt x="406020" y="544354"/>
                    <a:pt x="406020" y="558641"/>
                  </a:cubicBezTo>
                  <a:cubicBezTo>
                    <a:pt x="406020" y="575786"/>
                    <a:pt x="393637" y="1768316"/>
                    <a:pt x="395542" y="1814036"/>
                  </a:cubicBezTo>
                  <a:cubicBezTo>
                    <a:pt x="382207" y="1829276"/>
                    <a:pt x="319342" y="1834991"/>
                    <a:pt x="296482" y="1829276"/>
                  </a:cubicBezTo>
                  <a:cubicBezTo>
                    <a:pt x="161227" y="1795939"/>
                    <a:pt x="158370" y="1533049"/>
                    <a:pt x="162180" y="1512094"/>
                  </a:cubicBezTo>
                  <a:cubicBezTo>
                    <a:pt x="165990" y="1491139"/>
                    <a:pt x="160275" y="1485424"/>
                    <a:pt x="141225" y="1506379"/>
                  </a:cubicBezTo>
                  <a:cubicBezTo>
                    <a:pt x="16447" y="1640681"/>
                    <a:pt x="103125" y="1878806"/>
                    <a:pt x="127890" y="1938814"/>
                  </a:cubicBezTo>
                  <a:cubicBezTo>
                    <a:pt x="162180" y="2024539"/>
                    <a:pt x="182182" y="2079784"/>
                    <a:pt x="182182" y="2125504"/>
                  </a:cubicBezTo>
                  <a:cubicBezTo>
                    <a:pt x="182182" y="2232184"/>
                    <a:pt x="68835" y="2427446"/>
                    <a:pt x="49785" y="2469356"/>
                  </a:cubicBezTo>
                  <a:cubicBezTo>
                    <a:pt x="20257" y="2534126"/>
                    <a:pt x="1207" y="2587466"/>
                    <a:pt x="8827" y="2671286"/>
                  </a:cubicBezTo>
                  <a:cubicBezTo>
                    <a:pt x="33592" y="2929414"/>
                    <a:pt x="393637" y="2937986"/>
                    <a:pt x="470790" y="2937986"/>
                  </a:cubicBezTo>
                  <a:lnTo>
                    <a:pt x="470790" y="2949416"/>
                  </a:lnTo>
                  <a:cubicBezTo>
                    <a:pt x="467932" y="2951321"/>
                    <a:pt x="464122" y="2954179"/>
                    <a:pt x="463170" y="2957036"/>
                  </a:cubicBezTo>
                  <a:cubicBezTo>
                    <a:pt x="467932" y="2963704"/>
                    <a:pt x="473647" y="2969419"/>
                    <a:pt x="482220" y="2969419"/>
                  </a:cubicBezTo>
                  <a:cubicBezTo>
                    <a:pt x="487935" y="2969419"/>
                    <a:pt x="494602" y="2963704"/>
                    <a:pt x="499365" y="2957036"/>
                  </a:cubicBezTo>
                  <a:lnTo>
                    <a:pt x="499365" y="295703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85">
              <a:extLst>
                <a:ext uri="{FF2B5EF4-FFF2-40B4-BE49-F238E27FC236}">
                  <a16:creationId xmlns:a16="http://schemas.microsoft.com/office/drawing/2014/main" id="{9C61E160-C414-4C6F-BE78-8F4B9E1C25EA}"/>
                </a:ext>
              </a:extLst>
            </p:cNvPr>
            <p:cNvSpPr/>
            <p:nvPr/>
          </p:nvSpPr>
          <p:spPr>
            <a:xfrm rot="16200000">
              <a:off x="264175" y="1583473"/>
              <a:ext cx="2118266" cy="1976223"/>
            </a:xfrm>
            <a:custGeom>
              <a:avLst/>
              <a:gdLst>
                <a:gd name="connsiteX0" fmla="*/ 5653879 w 7350919"/>
                <a:gd name="connsiteY0" fmla="*/ 1446 h 6858000"/>
                <a:gd name="connsiteX1" fmla="*/ 5704457 w 7350919"/>
                <a:gd name="connsiteY1" fmla="*/ 9590 h 6858000"/>
                <a:gd name="connsiteX2" fmla="*/ 5707028 w 7350919"/>
                <a:gd name="connsiteY2" fmla="*/ 35736 h 6858000"/>
                <a:gd name="connsiteX3" fmla="*/ 5813756 w 7350919"/>
                <a:gd name="connsiteY3" fmla="*/ 156180 h 6858000"/>
                <a:gd name="connsiteX4" fmla="*/ 6093220 w 7350919"/>
                <a:gd name="connsiteY4" fmla="*/ 466504 h 6858000"/>
                <a:gd name="connsiteX5" fmla="*/ 5808184 w 7350919"/>
                <a:gd name="connsiteY5" fmla="*/ 505509 h 6858000"/>
                <a:gd name="connsiteX6" fmla="*/ 5840331 w 7350919"/>
                <a:gd name="connsiteY6" fmla="*/ 657242 h 6858000"/>
                <a:gd name="connsiteX7" fmla="*/ 5864334 w 7350919"/>
                <a:gd name="connsiteY7" fmla="*/ 646098 h 6858000"/>
                <a:gd name="connsiteX8" fmla="*/ 5833044 w 7350919"/>
                <a:gd name="connsiteY8" fmla="*/ 758826 h 6858000"/>
                <a:gd name="connsiteX9" fmla="*/ 5837759 w 7350919"/>
                <a:gd name="connsiteY9" fmla="*/ 875841 h 6858000"/>
                <a:gd name="connsiteX10" fmla="*/ 5818900 w 7350919"/>
                <a:gd name="connsiteY10" fmla="*/ 881413 h 6858000"/>
                <a:gd name="connsiteX11" fmla="*/ 5851047 w 7350919"/>
                <a:gd name="connsiteY11" fmla="*/ 1800385 h 6858000"/>
                <a:gd name="connsiteX12" fmla="*/ 6005780 w 7350919"/>
                <a:gd name="connsiteY12" fmla="*/ 1869822 h 6858000"/>
                <a:gd name="connsiteX13" fmla="*/ 6221379 w 7350919"/>
                <a:gd name="connsiteY13" fmla="*/ 1859535 h 6858000"/>
                <a:gd name="connsiteX14" fmla="*/ 6471696 w 7350919"/>
                <a:gd name="connsiteY14" fmla="*/ 1853535 h 6858000"/>
                <a:gd name="connsiteX15" fmla="*/ 6471696 w 7350919"/>
                <a:gd name="connsiteY15" fmla="*/ 1816244 h 6858000"/>
                <a:gd name="connsiteX16" fmla="*/ 6493127 w 7350919"/>
                <a:gd name="connsiteY16" fmla="*/ 1808100 h 6858000"/>
                <a:gd name="connsiteX17" fmla="*/ 6495699 w 7350919"/>
                <a:gd name="connsiteY17" fmla="*/ 1786669 h 6858000"/>
                <a:gd name="connsiteX18" fmla="*/ 6482411 w 7350919"/>
                <a:gd name="connsiteY18" fmla="*/ 1775954 h 6858000"/>
                <a:gd name="connsiteX19" fmla="*/ 6490555 w 7350919"/>
                <a:gd name="connsiteY19" fmla="*/ 1765238 h 6858000"/>
                <a:gd name="connsiteX20" fmla="*/ 6482411 w 7350919"/>
                <a:gd name="connsiteY20" fmla="*/ 1749379 h 6858000"/>
                <a:gd name="connsiteX21" fmla="*/ 6492698 w 7350919"/>
                <a:gd name="connsiteY21" fmla="*/ 1741664 h 6858000"/>
                <a:gd name="connsiteX22" fmla="*/ 6481554 w 7350919"/>
                <a:gd name="connsiteY22" fmla="*/ 1713803 h 6858000"/>
                <a:gd name="connsiteX23" fmla="*/ 6445550 w 7350919"/>
                <a:gd name="connsiteY23" fmla="*/ 1725376 h 6858000"/>
                <a:gd name="connsiteX24" fmla="*/ 6394972 w 7350919"/>
                <a:gd name="connsiteY24" fmla="*/ 1725376 h 6858000"/>
                <a:gd name="connsiteX25" fmla="*/ 6427976 w 7350919"/>
                <a:gd name="connsiteY25" fmla="*/ 1625935 h 6858000"/>
                <a:gd name="connsiteX26" fmla="*/ 6448121 w 7350919"/>
                <a:gd name="connsiteY26" fmla="*/ 1624220 h 6858000"/>
                <a:gd name="connsiteX27" fmla="*/ 6485412 w 7350919"/>
                <a:gd name="connsiteY27" fmla="*/ 1673084 h 6858000"/>
                <a:gd name="connsiteX28" fmla="*/ 6517130 w 7350919"/>
                <a:gd name="connsiteY28" fmla="*/ 1626364 h 6858000"/>
                <a:gd name="connsiteX29" fmla="*/ 6546277 w 7350919"/>
                <a:gd name="connsiteY29" fmla="*/ 1628935 h 6858000"/>
                <a:gd name="connsiteX30" fmla="*/ 6580995 w 7350919"/>
                <a:gd name="connsiteY30" fmla="*/ 1640079 h 6858000"/>
                <a:gd name="connsiteX31" fmla="*/ 6567708 w 7350919"/>
                <a:gd name="connsiteY31" fmla="*/ 1648223 h 6858000"/>
                <a:gd name="connsiteX32" fmla="*/ 6571994 w 7350919"/>
                <a:gd name="connsiteY32" fmla="*/ 1754951 h 6858000"/>
                <a:gd name="connsiteX33" fmla="*/ 6547134 w 7350919"/>
                <a:gd name="connsiteY33" fmla="*/ 1772953 h 6858000"/>
                <a:gd name="connsiteX34" fmla="*/ 6574137 w 7350919"/>
                <a:gd name="connsiteY34" fmla="*/ 1781097 h 6858000"/>
                <a:gd name="connsiteX35" fmla="*/ 6562135 w 7350919"/>
                <a:gd name="connsiteY35" fmla="*/ 1787098 h 6858000"/>
                <a:gd name="connsiteX36" fmla="*/ 6559564 w 7350919"/>
                <a:gd name="connsiteY36" fmla="*/ 1808100 h 6858000"/>
                <a:gd name="connsiteX37" fmla="*/ 6578423 w 7350919"/>
                <a:gd name="connsiteY37" fmla="*/ 1824388 h 6858000"/>
                <a:gd name="connsiteX38" fmla="*/ 6575852 w 7350919"/>
                <a:gd name="connsiteY38" fmla="*/ 1858678 h 6858000"/>
                <a:gd name="connsiteX39" fmla="*/ 6637145 w 7350919"/>
                <a:gd name="connsiteY39" fmla="*/ 2135999 h 6858000"/>
                <a:gd name="connsiteX40" fmla="*/ 6637145 w 7350919"/>
                <a:gd name="connsiteY40" fmla="*/ 2184005 h 6858000"/>
                <a:gd name="connsiteX41" fmla="*/ 6600712 w 7350919"/>
                <a:gd name="connsiteY41" fmla="*/ 2211008 h 6858000"/>
                <a:gd name="connsiteX42" fmla="*/ 6570279 w 7350919"/>
                <a:gd name="connsiteY42" fmla="*/ 2226867 h 6858000"/>
                <a:gd name="connsiteX43" fmla="*/ 6562564 w 7350919"/>
                <a:gd name="connsiteY43" fmla="*/ 2309163 h 6858000"/>
                <a:gd name="connsiteX44" fmla="*/ 6546705 w 7350919"/>
                <a:gd name="connsiteY44" fmla="*/ 2314735 h 6858000"/>
                <a:gd name="connsiteX45" fmla="*/ 6520130 w 7350919"/>
                <a:gd name="connsiteY45" fmla="*/ 3374725 h 6858000"/>
                <a:gd name="connsiteX46" fmla="*/ 6543276 w 7350919"/>
                <a:gd name="connsiteY46" fmla="*/ 3383726 h 6858000"/>
                <a:gd name="connsiteX47" fmla="*/ 6546705 w 7350919"/>
                <a:gd name="connsiteY47" fmla="*/ 3425731 h 6858000"/>
                <a:gd name="connsiteX48" fmla="*/ 6606284 w 7350919"/>
                <a:gd name="connsiteY48" fmla="*/ 3443733 h 6858000"/>
                <a:gd name="connsiteX49" fmla="*/ 6602426 w 7350919"/>
                <a:gd name="connsiteY49" fmla="*/ 3527315 h 6858000"/>
                <a:gd name="connsiteX50" fmla="*/ 6546705 w 7350919"/>
                <a:gd name="connsiteY50" fmla="*/ 3538031 h 6858000"/>
                <a:gd name="connsiteX51" fmla="*/ 6538990 w 7350919"/>
                <a:gd name="connsiteY51" fmla="*/ 3628899 h 6858000"/>
                <a:gd name="connsiteX52" fmla="*/ 6525702 w 7350919"/>
                <a:gd name="connsiteY52" fmla="*/ 3651188 h 6858000"/>
                <a:gd name="connsiteX53" fmla="*/ 6509415 w 7350919"/>
                <a:gd name="connsiteY53" fmla="*/ 4358848 h 6858000"/>
                <a:gd name="connsiteX54" fmla="*/ 6577137 w 7350919"/>
                <a:gd name="connsiteY54" fmla="*/ 4404282 h 6858000"/>
                <a:gd name="connsiteX55" fmla="*/ 6754160 w 7350919"/>
                <a:gd name="connsiteY55" fmla="*/ 4888200 h 6858000"/>
                <a:gd name="connsiteX56" fmla="*/ 6762732 w 7350919"/>
                <a:gd name="connsiteY56" fmla="*/ 4934492 h 6858000"/>
                <a:gd name="connsiteX57" fmla="*/ 6935897 w 7350919"/>
                <a:gd name="connsiteY57" fmla="*/ 5429982 h 6858000"/>
                <a:gd name="connsiteX58" fmla="*/ 6977902 w 7350919"/>
                <a:gd name="connsiteY58" fmla="*/ 5495562 h 6858000"/>
                <a:gd name="connsiteX59" fmla="*/ 6970615 w 7350919"/>
                <a:gd name="connsiteY59" fmla="*/ 5502848 h 6858000"/>
                <a:gd name="connsiteX60" fmla="*/ 6974044 w 7350919"/>
                <a:gd name="connsiteY60" fmla="*/ 5513135 h 6858000"/>
                <a:gd name="connsiteX61" fmla="*/ 6969329 w 7350919"/>
                <a:gd name="connsiteY61" fmla="*/ 5518279 h 6858000"/>
                <a:gd name="connsiteX62" fmla="*/ 6976616 w 7350919"/>
                <a:gd name="connsiteY62" fmla="*/ 5530709 h 6858000"/>
                <a:gd name="connsiteX63" fmla="*/ 6986474 w 7350919"/>
                <a:gd name="connsiteY63" fmla="*/ 5552997 h 6858000"/>
                <a:gd name="connsiteX64" fmla="*/ 6986903 w 7350919"/>
                <a:gd name="connsiteY64" fmla="*/ 5590288 h 6858000"/>
                <a:gd name="connsiteX65" fmla="*/ 6863888 w 7350919"/>
                <a:gd name="connsiteY65" fmla="*/ 5559856 h 6858000"/>
                <a:gd name="connsiteX66" fmla="*/ 6857458 w 7350919"/>
                <a:gd name="connsiteY66" fmla="*/ 5545282 h 6858000"/>
                <a:gd name="connsiteX67" fmla="*/ 6860459 w 7350919"/>
                <a:gd name="connsiteY67" fmla="*/ 5529423 h 6858000"/>
                <a:gd name="connsiteX68" fmla="*/ 6867317 w 7350919"/>
                <a:gd name="connsiteY68" fmla="*/ 5522993 h 6858000"/>
                <a:gd name="connsiteX69" fmla="*/ 6882747 w 7350919"/>
                <a:gd name="connsiteY69" fmla="*/ 5469415 h 6858000"/>
                <a:gd name="connsiteX70" fmla="*/ 6717298 w 7350919"/>
                <a:gd name="connsiteY70" fmla="*/ 4963638 h 6858000"/>
                <a:gd name="connsiteX71" fmla="*/ 6690723 w 7350919"/>
                <a:gd name="connsiteY71" fmla="*/ 4971782 h 6858000"/>
                <a:gd name="connsiteX72" fmla="*/ 6853172 w 7350919"/>
                <a:gd name="connsiteY72" fmla="*/ 5733449 h 6858000"/>
                <a:gd name="connsiteX73" fmla="*/ 7205073 w 7350919"/>
                <a:gd name="connsiteY73" fmla="*/ 5975622 h 6858000"/>
                <a:gd name="connsiteX74" fmla="*/ 7350377 w 7350919"/>
                <a:gd name="connsiteY74" fmla="*/ 6108066 h 6858000"/>
                <a:gd name="connsiteX75" fmla="*/ 7184499 w 7350919"/>
                <a:gd name="connsiteY75" fmla="*/ 6113639 h 6858000"/>
                <a:gd name="connsiteX76" fmla="*/ 7176355 w 7350919"/>
                <a:gd name="connsiteY76" fmla="*/ 6105923 h 6858000"/>
                <a:gd name="connsiteX77" fmla="*/ 7181499 w 7350919"/>
                <a:gd name="connsiteY77" fmla="*/ 6100352 h 6858000"/>
                <a:gd name="connsiteX78" fmla="*/ 7163068 w 7350919"/>
                <a:gd name="connsiteY78" fmla="*/ 6090493 h 6858000"/>
                <a:gd name="connsiteX79" fmla="*/ 7168211 w 7350919"/>
                <a:gd name="connsiteY79" fmla="*/ 6081920 h 6858000"/>
                <a:gd name="connsiteX80" fmla="*/ 7148495 w 7350919"/>
                <a:gd name="connsiteY80" fmla="*/ 6031343 h 6858000"/>
                <a:gd name="connsiteX81" fmla="*/ 6877175 w 7350919"/>
                <a:gd name="connsiteY81" fmla="*/ 5842748 h 6858000"/>
                <a:gd name="connsiteX82" fmla="*/ 6893034 w 7350919"/>
                <a:gd name="connsiteY82" fmla="*/ 5940474 h 6858000"/>
                <a:gd name="connsiteX83" fmla="*/ 6930324 w 7350919"/>
                <a:gd name="connsiteY83" fmla="*/ 6009483 h 6858000"/>
                <a:gd name="connsiteX84" fmla="*/ 6920895 w 7350919"/>
                <a:gd name="connsiteY84" fmla="*/ 6021056 h 6858000"/>
                <a:gd name="connsiteX85" fmla="*/ 6934182 w 7350919"/>
                <a:gd name="connsiteY85" fmla="*/ 6036486 h 6858000"/>
                <a:gd name="connsiteX86" fmla="*/ 6925610 w 7350919"/>
                <a:gd name="connsiteY86" fmla="*/ 6046773 h 6858000"/>
                <a:gd name="connsiteX87" fmla="*/ 6936754 w 7350919"/>
                <a:gd name="connsiteY87" fmla="*/ 6058346 h 6858000"/>
                <a:gd name="connsiteX88" fmla="*/ 6929039 w 7350919"/>
                <a:gd name="connsiteY88" fmla="*/ 6063918 h 6858000"/>
                <a:gd name="connsiteX89" fmla="*/ 6946184 w 7350919"/>
                <a:gd name="connsiteY89" fmla="*/ 6085350 h 6858000"/>
                <a:gd name="connsiteX90" fmla="*/ 6953042 w 7350919"/>
                <a:gd name="connsiteY90" fmla="*/ 6119211 h 6858000"/>
                <a:gd name="connsiteX91" fmla="*/ 6874603 w 7350919"/>
                <a:gd name="connsiteY91" fmla="*/ 6140213 h 6858000"/>
                <a:gd name="connsiteX92" fmla="*/ 6820597 w 7350919"/>
                <a:gd name="connsiteY92" fmla="*/ 6057061 h 6858000"/>
                <a:gd name="connsiteX93" fmla="*/ 6824883 w 7350919"/>
                <a:gd name="connsiteY93" fmla="*/ 6033057 h 6858000"/>
                <a:gd name="connsiteX94" fmla="*/ 6824026 w 7350919"/>
                <a:gd name="connsiteY94" fmla="*/ 6009912 h 6858000"/>
                <a:gd name="connsiteX95" fmla="*/ 6831741 w 7350919"/>
                <a:gd name="connsiteY95" fmla="*/ 6004339 h 6858000"/>
                <a:gd name="connsiteX96" fmla="*/ 6817596 w 7350919"/>
                <a:gd name="connsiteY96" fmla="*/ 5988051 h 6858000"/>
                <a:gd name="connsiteX97" fmla="*/ 6847171 w 7350919"/>
                <a:gd name="connsiteY97" fmla="*/ 5940474 h 6858000"/>
                <a:gd name="connsiteX98" fmla="*/ 6831312 w 7350919"/>
                <a:gd name="connsiteY98" fmla="*/ 5813173 h 6858000"/>
                <a:gd name="connsiteX99" fmla="*/ 6626001 w 7350919"/>
                <a:gd name="connsiteY99" fmla="*/ 5696158 h 6858000"/>
                <a:gd name="connsiteX100" fmla="*/ 6617857 w 7350919"/>
                <a:gd name="connsiteY100" fmla="*/ 5765596 h 6858000"/>
                <a:gd name="connsiteX101" fmla="*/ 6343537 w 7350919"/>
                <a:gd name="connsiteY101" fmla="*/ 5811458 h 6858000"/>
                <a:gd name="connsiteX102" fmla="*/ 6034070 w 7350919"/>
                <a:gd name="connsiteY102" fmla="*/ 6029200 h 6858000"/>
                <a:gd name="connsiteX103" fmla="*/ 6031498 w 7350919"/>
                <a:gd name="connsiteY103" fmla="*/ 6050202 h 6858000"/>
                <a:gd name="connsiteX104" fmla="*/ 5947059 w 7350919"/>
                <a:gd name="connsiteY104" fmla="*/ 6060918 h 6858000"/>
                <a:gd name="connsiteX105" fmla="*/ 5872049 w 7350919"/>
                <a:gd name="connsiteY105" fmla="*/ 6084921 h 6858000"/>
                <a:gd name="connsiteX106" fmla="*/ 5846761 w 7350919"/>
                <a:gd name="connsiteY106" fmla="*/ 6112353 h 6858000"/>
                <a:gd name="connsiteX107" fmla="*/ 5839045 w 7350919"/>
                <a:gd name="connsiteY107" fmla="*/ 6098208 h 6858000"/>
                <a:gd name="connsiteX108" fmla="*/ 5818042 w 7350919"/>
                <a:gd name="connsiteY108" fmla="*/ 6111924 h 6858000"/>
                <a:gd name="connsiteX109" fmla="*/ 5800040 w 7350919"/>
                <a:gd name="connsiteY109" fmla="*/ 6101637 h 6858000"/>
                <a:gd name="connsiteX110" fmla="*/ 5767465 w 7350919"/>
                <a:gd name="connsiteY110" fmla="*/ 6047202 h 6858000"/>
                <a:gd name="connsiteX111" fmla="*/ 5645307 w 7350919"/>
                <a:gd name="connsiteY111" fmla="*/ 6640419 h 6858000"/>
                <a:gd name="connsiteX112" fmla="*/ 5663737 w 7350919"/>
                <a:gd name="connsiteY112" fmla="*/ 6723143 h 6858000"/>
                <a:gd name="connsiteX113" fmla="*/ 5654308 w 7350919"/>
                <a:gd name="connsiteY113" fmla="*/ 6752290 h 6858000"/>
                <a:gd name="connsiteX114" fmla="*/ 5648736 w 7350919"/>
                <a:gd name="connsiteY114" fmla="*/ 6759148 h 6858000"/>
                <a:gd name="connsiteX115" fmla="*/ 5654736 w 7350919"/>
                <a:gd name="connsiteY115" fmla="*/ 6774578 h 6858000"/>
                <a:gd name="connsiteX116" fmla="*/ 5655593 w 7350919"/>
                <a:gd name="connsiteY116" fmla="*/ 6802010 h 6858000"/>
                <a:gd name="connsiteX117" fmla="*/ 5640163 w 7350919"/>
                <a:gd name="connsiteY117" fmla="*/ 6859018 h 6858000"/>
                <a:gd name="connsiteX118" fmla="*/ 5639735 w 7350919"/>
                <a:gd name="connsiteY118" fmla="*/ 6860303 h 6858000"/>
                <a:gd name="connsiteX119" fmla="*/ 5635448 w 7350919"/>
                <a:gd name="connsiteY119" fmla="*/ 6860303 h 6858000"/>
                <a:gd name="connsiteX120" fmla="*/ 5551438 w 7350919"/>
                <a:gd name="connsiteY120" fmla="*/ 6775864 h 6858000"/>
                <a:gd name="connsiteX121" fmla="*/ 5566011 w 7350919"/>
                <a:gd name="connsiteY121" fmla="*/ 6767292 h 6858000"/>
                <a:gd name="connsiteX122" fmla="*/ 5560867 w 7350919"/>
                <a:gd name="connsiteY122" fmla="*/ 6751862 h 6858000"/>
                <a:gd name="connsiteX123" fmla="*/ 5571155 w 7350919"/>
                <a:gd name="connsiteY123" fmla="*/ 6745861 h 6858000"/>
                <a:gd name="connsiteX124" fmla="*/ 5566440 w 7350919"/>
                <a:gd name="connsiteY124" fmla="*/ 6728287 h 6858000"/>
                <a:gd name="connsiteX125" fmla="*/ 5578441 w 7350919"/>
                <a:gd name="connsiteY125" fmla="*/ 6721858 h 6858000"/>
                <a:gd name="connsiteX126" fmla="*/ 5573298 w 7350919"/>
                <a:gd name="connsiteY126" fmla="*/ 6699998 h 6858000"/>
                <a:gd name="connsiteX127" fmla="*/ 5613160 w 7350919"/>
                <a:gd name="connsiteY127" fmla="*/ 6635704 h 6858000"/>
                <a:gd name="connsiteX128" fmla="*/ 5738318 w 7350919"/>
                <a:gd name="connsiteY128" fmla="*/ 6034343 h 6858000"/>
                <a:gd name="connsiteX129" fmla="*/ 5714315 w 7350919"/>
                <a:gd name="connsiteY129" fmla="*/ 6023628 h 6858000"/>
                <a:gd name="connsiteX130" fmla="*/ 5716887 w 7350919"/>
                <a:gd name="connsiteY130" fmla="*/ 5983765 h 6858000"/>
                <a:gd name="connsiteX131" fmla="*/ 5533435 w 7350919"/>
                <a:gd name="connsiteY131" fmla="*/ 5792170 h 6858000"/>
                <a:gd name="connsiteX132" fmla="*/ 5411277 w 7350919"/>
                <a:gd name="connsiteY132" fmla="*/ 5783598 h 6858000"/>
                <a:gd name="connsiteX133" fmla="*/ 5320409 w 7350919"/>
                <a:gd name="connsiteY133" fmla="*/ 5850463 h 6858000"/>
                <a:gd name="connsiteX134" fmla="*/ 5333268 w 7350919"/>
                <a:gd name="connsiteY134" fmla="*/ 5669583 h 6858000"/>
                <a:gd name="connsiteX135" fmla="*/ 5280118 w 7350919"/>
                <a:gd name="connsiteY135" fmla="*/ 5565427 h 6858000"/>
                <a:gd name="connsiteX136" fmla="*/ 4758482 w 7350919"/>
                <a:gd name="connsiteY136" fmla="*/ 5876180 h 6858000"/>
                <a:gd name="connsiteX137" fmla="*/ 4686044 w 7350919"/>
                <a:gd name="connsiteY137" fmla="*/ 5994910 h 6858000"/>
                <a:gd name="connsiteX138" fmla="*/ 4691187 w 7350919"/>
                <a:gd name="connsiteY138" fmla="*/ 6042487 h 6858000"/>
                <a:gd name="connsiteX139" fmla="*/ 4709618 w 7350919"/>
                <a:gd name="connsiteY139" fmla="*/ 6042487 h 6858000"/>
                <a:gd name="connsiteX140" fmla="*/ 4722906 w 7350919"/>
                <a:gd name="connsiteY140" fmla="*/ 6127355 h 6858000"/>
                <a:gd name="connsiteX141" fmla="*/ 4758482 w 7350919"/>
                <a:gd name="connsiteY141" fmla="*/ 6151787 h 6858000"/>
                <a:gd name="connsiteX142" fmla="*/ 4770912 w 7350919"/>
                <a:gd name="connsiteY142" fmla="*/ 6146643 h 6858000"/>
                <a:gd name="connsiteX143" fmla="*/ 4817203 w 7350919"/>
                <a:gd name="connsiteY143" fmla="*/ 6254228 h 6858000"/>
                <a:gd name="connsiteX144" fmla="*/ 4768340 w 7350919"/>
                <a:gd name="connsiteY144" fmla="*/ 6189505 h 6858000"/>
                <a:gd name="connsiteX145" fmla="*/ 4701474 w 7350919"/>
                <a:gd name="connsiteY145" fmla="*/ 6229368 h 6858000"/>
                <a:gd name="connsiteX146" fmla="*/ 4712190 w 7350919"/>
                <a:gd name="connsiteY146" fmla="*/ 6316807 h 6858000"/>
                <a:gd name="connsiteX147" fmla="*/ 4727192 w 7350919"/>
                <a:gd name="connsiteY147" fmla="*/ 6318522 h 6858000"/>
                <a:gd name="connsiteX148" fmla="*/ 4786771 w 7350919"/>
                <a:gd name="connsiteY148" fmla="*/ 6612987 h 6858000"/>
                <a:gd name="connsiteX149" fmla="*/ 4648325 w 7350919"/>
                <a:gd name="connsiteY149" fmla="*/ 6327951 h 6858000"/>
                <a:gd name="connsiteX150" fmla="*/ 4661612 w 7350919"/>
                <a:gd name="connsiteY150" fmla="*/ 6325380 h 6858000"/>
                <a:gd name="connsiteX151" fmla="*/ 4645753 w 7350919"/>
                <a:gd name="connsiteY151" fmla="*/ 6237512 h 6858000"/>
                <a:gd name="connsiteX152" fmla="*/ 4616607 w 7350919"/>
                <a:gd name="connsiteY152" fmla="*/ 6234940 h 6858000"/>
                <a:gd name="connsiteX153" fmla="*/ 4590032 w 7350919"/>
                <a:gd name="connsiteY153" fmla="*/ 6064347 h 6858000"/>
                <a:gd name="connsiteX154" fmla="*/ 4605891 w 7350919"/>
                <a:gd name="connsiteY154" fmla="*/ 6053631 h 6858000"/>
                <a:gd name="connsiteX155" fmla="*/ 4555313 w 7350919"/>
                <a:gd name="connsiteY155" fmla="*/ 5712874 h 6858000"/>
                <a:gd name="connsiteX156" fmla="*/ 4542026 w 7350919"/>
                <a:gd name="connsiteY156" fmla="*/ 5704730 h 6858000"/>
                <a:gd name="connsiteX157" fmla="*/ 4533882 w 7350919"/>
                <a:gd name="connsiteY157" fmla="*/ 5640865 h 6858000"/>
                <a:gd name="connsiteX158" fmla="*/ 4509879 w 7350919"/>
                <a:gd name="connsiteY158" fmla="*/ 5664869 h 6858000"/>
                <a:gd name="connsiteX159" fmla="*/ 4483304 w 7350919"/>
                <a:gd name="connsiteY159" fmla="*/ 5649009 h 6858000"/>
                <a:gd name="connsiteX160" fmla="*/ 4256990 w 7350919"/>
                <a:gd name="connsiteY160" fmla="*/ 5966192 h 6858000"/>
                <a:gd name="connsiteX161" fmla="*/ 4262134 w 7350919"/>
                <a:gd name="connsiteY161" fmla="*/ 5976907 h 6858000"/>
                <a:gd name="connsiteX162" fmla="*/ 4101828 w 7350919"/>
                <a:gd name="connsiteY162" fmla="*/ 6086635 h 6858000"/>
                <a:gd name="connsiteX163" fmla="*/ 3509040 w 7350919"/>
                <a:gd name="connsiteY163" fmla="*/ 6443252 h 6858000"/>
                <a:gd name="connsiteX164" fmla="*/ 3360735 w 7350919"/>
                <a:gd name="connsiteY164" fmla="*/ 6470255 h 6858000"/>
                <a:gd name="connsiteX165" fmla="*/ 2684793 w 7350919"/>
                <a:gd name="connsiteY165" fmla="*/ 6408962 h 6858000"/>
                <a:gd name="connsiteX166" fmla="*/ 2674078 w 7350919"/>
                <a:gd name="connsiteY166" fmla="*/ 6424820 h 6858000"/>
                <a:gd name="connsiteX167" fmla="*/ 2599497 w 7350919"/>
                <a:gd name="connsiteY167" fmla="*/ 6424820 h 6858000"/>
                <a:gd name="connsiteX168" fmla="*/ 2540775 w 7350919"/>
                <a:gd name="connsiteY168" fmla="*/ 6363527 h 6858000"/>
                <a:gd name="connsiteX169" fmla="*/ 2540775 w 7350919"/>
                <a:gd name="connsiteY169" fmla="*/ 6339524 h 6858000"/>
                <a:gd name="connsiteX170" fmla="*/ 2018710 w 7350919"/>
                <a:gd name="connsiteY170" fmla="*/ 5899755 h 6858000"/>
                <a:gd name="connsiteX171" fmla="*/ 1999851 w 7350919"/>
                <a:gd name="connsiteY171" fmla="*/ 5910470 h 6858000"/>
                <a:gd name="connsiteX172" fmla="*/ 1938557 w 7350919"/>
                <a:gd name="connsiteY172" fmla="*/ 5782741 h 6858000"/>
                <a:gd name="connsiteX173" fmla="*/ 1855833 w 7350919"/>
                <a:gd name="connsiteY173" fmla="*/ 5622863 h 6858000"/>
                <a:gd name="connsiteX174" fmla="*/ 1783824 w 7350919"/>
                <a:gd name="connsiteY174" fmla="*/ 5859893 h 6858000"/>
                <a:gd name="connsiteX175" fmla="*/ 1799683 w 7350919"/>
                <a:gd name="connsiteY175" fmla="*/ 5862893 h 6858000"/>
                <a:gd name="connsiteX176" fmla="*/ 1764964 w 7350919"/>
                <a:gd name="connsiteY176" fmla="*/ 6025342 h 6858000"/>
                <a:gd name="connsiteX177" fmla="*/ 1719530 w 7350919"/>
                <a:gd name="connsiteY177" fmla="*/ 6025342 h 6858000"/>
                <a:gd name="connsiteX178" fmla="*/ 1695955 w 7350919"/>
                <a:gd name="connsiteY178" fmla="*/ 6104638 h 6858000"/>
                <a:gd name="connsiteX179" fmla="*/ 1525791 w 7350919"/>
                <a:gd name="connsiteY179" fmla="*/ 6347239 h 6858000"/>
                <a:gd name="connsiteX180" fmla="*/ 1517647 w 7350919"/>
                <a:gd name="connsiteY180" fmla="*/ 6318950 h 6858000"/>
                <a:gd name="connsiteX181" fmla="*/ 1644949 w 7350919"/>
                <a:gd name="connsiteY181" fmla="*/ 6086207 h 6858000"/>
                <a:gd name="connsiteX182" fmla="*/ 1666380 w 7350919"/>
                <a:gd name="connsiteY182" fmla="*/ 6009054 h 6858000"/>
                <a:gd name="connsiteX183" fmla="*/ 1562653 w 7350919"/>
                <a:gd name="connsiteY183" fmla="*/ 5918614 h 6858000"/>
                <a:gd name="connsiteX184" fmla="*/ 1567797 w 7350919"/>
                <a:gd name="connsiteY184" fmla="*/ 5907899 h 6858000"/>
                <a:gd name="connsiteX185" fmla="*/ 1644949 w 7350919"/>
                <a:gd name="connsiteY185" fmla="*/ 5929330 h 6858000"/>
                <a:gd name="connsiteX186" fmla="*/ 1687383 w 7350919"/>
                <a:gd name="connsiteY186" fmla="*/ 5833318 h 6858000"/>
                <a:gd name="connsiteX187" fmla="*/ 1706242 w 7350919"/>
                <a:gd name="connsiteY187" fmla="*/ 5830746 h 6858000"/>
                <a:gd name="connsiteX188" fmla="*/ 1773108 w 7350919"/>
                <a:gd name="connsiteY188" fmla="*/ 5601432 h 6858000"/>
                <a:gd name="connsiteX189" fmla="*/ 1471785 w 7350919"/>
                <a:gd name="connsiteY189" fmla="*/ 5772025 h 6858000"/>
                <a:gd name="connsiteX190" fmla="*/ 1469213 w 7350919"/>
                <a:gd name="connsiteY190" fmla="*/ 5793456 h 6858000"/>
                <a:gd name="connsiteX191" fmla="*/ 1287905 w 7350919"/>
                <a:gd name="connsiteY191" fmla="*/ 5809744 h 6858000"/>
                <a:gd name="connsiteX192" fmla="*/ 1224039 w 7350919"/>
                <a:gd name="connsiteY192" fmla="*/ 5836747 h 6858000"/>
                <a:gd name="connsiteX193" fmla="*/ 1224039 w 7350919"/>
                <a:gd name="connsiteY193" fmla="*/ 5820031 h 6858000"/>
                <a:gd name="connsiteX194" fmla="*/ 1208180 w 7350919"/>
                <a:gd name="connsiteY194" fmla="*/ 5828175 h 6858000"/>
                <a:gd name="connsiteX195" fmla="*/ 1194893 w 7350919"/>
                <a:gd name="connsiteY195" fmla="*/ 5823031 h 6858000"/>
                <a:gd name="connsiteX196" fmla="*/ 1192321 w 7350919"/>
                <a:gd name="connsiteY196" fmla="*/ 5801600 h 6858000"/>
                <a:gd name="connsiteX197" fmla="*/ 963007 w 7350919"/>
                <a:gd name="connsiteY197" fmla="*/ 5692300 h 6858000"/>
                <a:gd name="connsiteX198" fmla="*/ 614106 w 7350919"/>
                <a:gd name="connsiteY198" fmla="*/ 6326237 h 6858000"/>
                <a:gd name="connsiteX199" fmla="*/ 615820 w 7350919"/>
                <a:gd name="connsiteY199" fmla="*/ 6410247 h 6858000"/>
                <a:gd name="connsiteX200" fmla="*/ 615820 w 7350919"/>
                <a:gd name="connsiteY200" fmla="*/ 6431250 h 6858000"/>
                <a:gd name="connsiteX201" fmla="*/ 552812 w 7350919"/>
                <a:gd name="connsiteY201" fmla="*/ 6504974 h 6858000"/>
                <a:gd name="connsiteX202" fmla="*/ 463658 w 7350919"/>
                <a:gd name="connsiteY202" fmla="*/ 6454396 h 6858000"/>
                <a:gd name="connsiteX203" fmla="*/ 475660 w 7350919"/>
                <a:gd name="connsiteY203" fmla="*/ 6417963 h 6858000"/>
                <a:gd name="connsiteX204" fmla="*/ 495377 w 7350919"/>
                <a:gd name="connsiteY204" fmla="*/ 6391817 h 6858000"/>
                <a:gd name="connsiteX205" fmla="*/ 504806 w 7350919"/>
                <a:gd name="connsiteY205" fmla="*/ 6384959 h 6858000"/>
                <a:gd name="connsiteX206" fmla="*/ 503521 w 7350919"/>
                <a:gd name="connsiteY206" fmla="*/ 6370385 h 6858000"/>
                <a:gd name="connsiteX207" fmla="*/ 508235 w 7350919"/>
                <a:gd name="connsiteY207" fmla="*/ 6344668 h 6858000"/>
                <a:gd name="connsiteX208" fmla="*/ 574672 w 7350919"/>
                <a:gd name="connsiteY208" fmla="*/ 6288947 h 6858000"/>
                <a:gd name="connsiteX209" fmla="*/ 920573 w 7350919"/>
                <a:gd name="connsiteY209" fmla="*/ 5655439 h 6858000"/>
                <a:gd name="connsiteX210" fmla="*/ 936432 w 7350919"/>
                <a:gd name="connsiteY210" fmla="*/ 5599289 h 6858000"/>
                <a:gd name="connsiteX211" fmla="*/ 950148 w 7350919"/>
                <a:gd name="connsiteY211" fmla="*/ 5604861 h 6858000"/>
                <a:gd name="connsiteX212" fmla="*/ 1048732 w 7350919"/>
                <a:gd name="connsiteY212" fmla="*/ 5429125 h 6858000"/>
                <a:gd name="connsiteX213" fmla="*/ 921001 w 7350919"/>
                <a:gd name="connsiteY213" fmla="*/ 5287679 h 6858000"/>
                <a:gd name="connsiteX214" fmla="*/ 618821 w 7350919"/>
                <a:gd name="connsiteY214" fmla="*/ 5523422 h 6858000"/>
                <a:gd name="connsiteX215" fmla="*/ 617535 w 7350919"/>
                <a:gd name="connsiteY215" fmla="*/ 5556426 h 6858000"/>
                <a:gd name="connsiteX216" fmla="*/ 617106 w 7350919"/>
                <a:gd name="connsiteY216" fmla="*/ 5580429 h 6858000"/>
                <a:gd name="connsiteX217" fmla="*/ 605533 w 7350919"/>
                <a:gd name="connsiteY217" fmla="*/ 5634436 h 6858000"/>
                <a:gd name="connsiteX218" fmla="*/ 523666 w 7350919"/>
                <a:gd name="connsiteY218" fmla="*/ 5648152 h 6858000"/>
                <a:gd name="connsiteX219" fmla="*/ 477374 w 7350919"/>
                <a:gd name="connsiteY219" fmla="*/ 5585144 h 6858000"/>
                <a:gd name="connsiteX220" fmla="*/ 1236041 w 7350919"/>
                <a:gd name="connsiteY220" fmla="*/ 5044648 h 6858000"/>
                <a:gd name="connsiteX221" fmla="*/ 1230469 w 7350919"/>
                <a:gd name="connsiteY221" fmla="*/ 4280410 h 6858000"/>
                <a:gd name="connsiteX222" fmla="*/ 961292 w 7350919"/>
                <a:gd name="connsiteY222" fmla="*/ 4146678 h 6858000"/>
                <a:gd name="connsiteX223" fmla="*/ 797986 w 7350919"/>
                <a:gd name="connsiteY223" fmla="*/ 5041219 h 6858000"/>
                <a:gd name="connsiteX224" fmla="*/ 761553 w 7350919"/>
                <a:gd name="connsiteY224" fmla="*/ 5082367 h 6858000"/>
                <a:gd name="connsiteX225" fmla="*/ 705832 w 7350919"/>
                <a:gd name="connsiteY225" fmla="*/ 5311682 h 6858000"/>
                <a:gd name="connsiteX226" fmla="*/ 626107 w 7350919"/>
                <a:gd name="connsiteY226" fmla="*/ 5301823 h 6858000"/>
                <a:gd name="connsiteX227" fmla="*/ 652682 w 7350919"/>
                <a:gd name="connsiteY227" fmla="*/ 5216098 h 6858000"/>
                <a:gd name="connsiteX228" fmla="*/ 665970 w 7350919"/>
                <a:gd name="connsiteY228" fmla="*/ 5207954 h 6858000"/>
                <a:gd name="connsiteX229" fmla="*/ 672827 w 7350919"/>
                <a:gd name="connsiteY229" fmla="*/ 5158662 h 6858000"/>
                <a:gd name="connsiteX230" fmla="*/ 713118 w 7350919"/>
                <a:gd name="connsiteY230" fmla="*/ 5087510 h 6858000"/>
                <a:gd name="connsiteX231" fmla="*/ 768411 w 7350919"/>
                <a:gd name="connsiteY231" fmla="*/ 5023217 h 6858000"/>
                <a:gd name="connsiteX232" fmla="*/ 934717 w 7350919"/>
                <a:gd name="connsiteY232" fmla="*/ 4070383 h 6858000"/>
                <a:gd name="connsiteX233" fmla="*/ 889283 w 7350919"/>
                <a:gd name="connsiteY233" fmla="*/ 3948654 h 6858000"/>
                <a:gd name="connsiteX234" fmla="*/ 899999 w 7350919"/>
                <a:gd name="connsiteY234" fmla="*/ 3880931 h 6858000"/>
                <a:gd name="connsiteX235" fmla="*/ 899999 w 7350919"/>
                <a:gd name="connsiteY235" fmla="*/ 3843212 h 6858000"/>
                <a:gd name="connsiteX236" fmla="*/ 861851 w 7350919"/>
                <a:gd name="connsiteY236" fmla="*/ 3862072 h 6858000"/>
                <a:gd name="connsiteX237" fmla="*/ 817274 w 7350919"/>
                <a:gd name="connsiteY237" fmla="*/ 3853928 h 6858000"/>
                <a:gd name="connsiteX238" fmla="*/ 833562 w 7350919"/>
                <a:gd name="connsiteY238" fmla="*/ 3757916 h 6858000"/>
                <a:gd name="connsiteX239" fmla="*/ 878996 w 7350919"/>
                <a:gd name="connsiteY239" fmla="*/ 3763488 h 6858000"/>
                <a:gd name="connsiteX240" fmla="*/ 878996 w 7350919"/>
                <a:gd name="connsiteY240" fmla="*/ 3790920 h 6858000"/>
                <a:gd name="connsiteX241" fmla="*/ 966864 w 7350919"/>
                <a:gd name="connsiteY241" fmla="*/ 3065686 h 6858000"/>
                <a:gd name="connsiteX242" fmla="*/ 924002 w 7350919"/>
                <a:gd name="connsiteY242" fmla="*/ 3063114 h 6858000"/>
                <a:gd name="connsiteX243" fmla="*/ 923573 w 7350919"/>
                <a:gd name="connsiteY243" fmla="*/ 2967103 h 6858000"/>
                <a:gd name="connsiteX244" fmla="*/ 966436 w 7350919"/>
                <a:gd name="connsiteY244" fmla="*/ 2967103 h 6858000"/>
                <a:gd name="connsiteX245" fmla="*/ 971579 w 7350919"/>
                <a:gd name="connsiteY245" fmla="*/ 2817941 h 6858000"/>
                <a:gd name="connsiteX246" fmla="*/ 982295 w 7350919"/>
                <a:gd name="connsiteY246" fmla="*/ 2809797 h 6858000"/>
                <a:gd name="connsiteX247" fmla="*/ 968579 w 7350919"/>
                <a:gd name="connsiteY247" fmla="*/ 2729216 h 6858000"/>
                <a:gd name="connsiteX248" fmla="*/ 984009 w 7350919"/>
                <a:gd name="connsiteY248" fmla="*/ 2671351 h 6858000"/>
                <a:gd name="connsiteX249" fmla="*/ 1009298 w 7350919"/>
                <a:gd name="connsiteY249" fmla="*/ 2655063 h 6858000"/>
                <a:gd name="connsiteX250" fmla="*/ 1022157 w 7350919"/>
                <a:gd name="connsiteY250" fmla="*/ 2644777 h 6858000"/>
                <a:gd name="connsiteX251" fmla="*/ 1248471 w 7350919"/>
                <a:gd name="connsiteY251" fmla="*/ 2532905 h 6858000"/>
                <a:gd name="connsiteX252" fmla="*/ 1173890 w 7350919"/>
                <a:gd name="connsiteY252" fmla="*/ 1688943 h 6858000"/>
                <a:gd name="connsiteX253" fmla="*/ 1112168 w 7350919"/>
                <a:gd name="connsiteY253" fmla="*/ 1544067 h 6858000"/>
                <a:gd name="connsiteX254" fmla="*/ 859279 w 7350919"/>
                <a:gd name="connsiteY254" fmla="*/ 1208025 h 6858000"/>
                <a:gd name="connsiteX255" fmla="*/ 826275 w 7350919"/>
                <a:gd name="connsiteY255" fmla="*/ 1171592 h 6858000"/>
                <a:gd name="connsiteX256" fmla="*/ 900856 w 7350919"/>
                <a:gd name="connsiteY256" fmla="*/ 1140731 h 6858000"/>
                <a:gd name="connsiteX257" fmla="*/ 915429 w 7350919"/>
                <a:gd name="connsiteY257" fmla="*/ 1130873 h 6858000"/>
                <a:gd name="connsiteX258" fmla="*/ 423796 w 7350919"/>
                <a:gd name="connsiteY258" fmla="*/ 846695 h 6858000"/>
                <a:gd name="connsiteX259" fmla="*/ 1877692 w 7350919"/>
                <a:gd name="connsiteY259" fmla="*/ 916560 h 6858000"/>
                <a:gd name="connsiteX260" fmla="*/ 1047874 w 7350919"/>
                <a:gd name="connsiteY260" fmla="*/ 1157448 h 6858000"/>
                <a:gd name="connsiteX261" fmla="*/ 1061162 w 7350919"/>
                <a:gd name="connsiteY261" fmla="*/ 1199882 h 6858000"/>
                <a:gd name="connsiteX262" fmla="*/ 1039731 w 7350919"/>
                <a:gd name="connsiteY262" fmla="*/ 1215741 h 6858000"/>
                <a:gd name="connsiteX263" fmla="*/ 1173033 w 7350919"/>
                <a:gd name="connsiteY263" fmla="*/ 1511063 h 6858000"/>
                <a:gd name="connsiteX264" fmla="*/ 1365057 w 7350919"/>
                <a:gd name="connsiteY264" fmla="*/ 1567213 h 6858000"/>
                <a:gd name="connsiteX265" fmla="*/ 1388631 w 7350919"/>
                <a:gd name="connsiteY265" fmla="*/ 1564642 h 6858000"/>
                <a:gd name="connsiteX266" fmla="*/ 1415206 w 7350919"/>
                <a:gd name="connsiteY266" fmla="*/ 1484917 h 6858000"/>
                <a:gd name="connsiteX267" fmla="*/ 1441781 w 7350919"/>
                <a:gd name="connsiteY267" fmla="*/ 1490061 h 6858000"/>
                <a:gd name="connsiteX268" fmla="*/ 1439209 w 7350919"/>
                <a:gd name="connsiteY268" fmla="*/ 1697944 h 6858000"/>
                <a:gd name="connsiteX269" fmla="*/ 1420350 w 7350919"/>
                <a:gd name="connsiteY269" fmla="*/ 1689800 h 6858000"/>
                <a:gd name="connsiteX270" fmla="*/ 1391203 w 7350919"/>
                <a:gd name="connsiteY270" fmla="*/ 1623363 h 6858000"/>
                <a:gd name="connsiteX271" fmla="*/ 1364628 w 7350919"/>
                <a:gd name="connsiteY271" fmla="*/ 1625935 h 6858000"/>
                <a:gd name="connsiteX272" fmla="*/ 1337625 w 7350919"/>
                <a:gd name="connsiteY272" fmla="*/ 1685514 h 6858000"/>
                <a:gd name="connsiteX273" fmla="*/ 1335053 w 7350919"/>
                <a:gd name="connsiteY273" fmla="*/ 1801671 h 6858000"/>
                <a:gd name="connsiteX274" fmla="*/ 1316622 w 7350919"/>
                <a:gd name="connsiteY274" fmla="*/ 1812387 h 6858000"/>
                <a:gd name="connsiteX275" fmla="*/ 1496645 w 7350919"/>
                <a:gd name="connsiteY275" fmla="*/ 2250442 h 6858000"/>
                <a:gd name="connsiteX276" fmla="*/ 1420350 w 7350919"/>
                <a:gd name="connsiteY276" fmla="*/ 2286875 h 6858000"/>
                <a:gd name="connsiteX277" fmla="*/ 1319194 w 7350919"/>
                <a:gd name="connsiteY277" fmla="*/ 2045130 h 6858000"/>
                <a:gd name="connsiteX278" fmla="*/ 1313622 w 7350919"/>
                <a:gd name="connsiteY278" fmla="*/ 2526047 h 6858000"/>
                <a:gd name="connsiteX279" fmla="*/ 1483786 w 7350919"/>
                <a:gd name="connsiteY279" fmla="*/ 2518332 h 6858000"/>
                <a:gd name="connsiteX280" fmla="*/ 1582370 w 7350919"/>
                <a:gd name="connsiteY280" fmla="*/ 2235440 h 6858000"/>
                <a:gd name="connsiteX281" fmla="*/ 1718673 w 7350919"/>
                <a:gd name="connsiteY281" fmla="*/ 2251727 h 6858000"/>
                <a:gd name="connsiteX282" fmla="*/ 1763678 w 7350919"/>
                <a:gd name="connsiteY282" fmla="*/ 2193006 h 6858000"/>
                <a:gd name="connsiteX283" fmla="*/ 1809541 w 7350919"/>
                <a:gd name="connsiteY283" fmla="*/ 2270587 h 6858000"/>
                <a:gd name="connsiteX284" fmla="*/ 1897409 w 7350919"/>
                <a:gd name="connsiteY284" fmla="*/ 2273159 h 6858000"/>
                <a:gd name="connsiteX285" fmla="*/ 1916269 w 7350919"/>
                <a:gd name="connsiteY285" fmla="*/ 2235011 h 6858000"/>
                <a:gd name="connsiteX286" fmla="*/ 1899124 w 7350919"/>
                <a:gd name="connsiteY286" fmla="*/ 2187434 h 6858000"/>
                <a:gd name="connsiteX287" fmla="*/ 1999422 w 7350919"/>
                <a:gd name="connsiteY287" fmla="*/ 2169860 h 6858000"/>
                <a:gd name="connsiteX288" fmla="*/ 1960846 w 7350919"/>
                <a:gd name="connsiteY288" fmla="*/ 2249156 h 6858000"/>
                <a:gd name="connsiteX289" fmla="*/ 2033712 w 7350919"/>
                <a:gd name="connsiteY289" fmla="*/ 2252156 h 6858000"/>
                <a:gd name="connsiteX290" fmla="*/ 2073574 w 7350919"/>
                <a:gd name="connsiteY290" fmla="*/ 2200292 h 6858000"/>
                <a:gd name="connsiteX291" fmla="*/ 2131439 w 7350919"/>
                <a:gd name="connsiteY291" fmla="*/ 1972692 h 6858000"/>
                <a:gd name="connsiteX292" fmla="*/ 2144297 w 7350919"/>
                <a:gd name="connsiteY292" fmla="*/ 1921257 h 6858000"/>
                <a:gd name="connsiteX293" fmla="*/ 2166157 w 7350919"/>
                <a:gd name="connsiteY293" fmla="*/ 1894254 h 6858000"/>
                <a:gd name="connsiteX294" fmla="*/ 2274599 w 7350919"/>
                <a:gd name="connsiteY294" fmla="*/ 1836818 h 6858000"/>
                <a:gd name="connsiteX295" fmla="*/ 2304603 w 7350919"/>
                <a:gd name="connsiteY295" fmla="*/ 1812387 h 6858000"/>
                <a:gd name="connsiteX296" fmla="*/ 3040124 w 7350919"/>
                <a:gd name="connsiteY296" fmla="*/ 1766524 h 6858000"/>
                <a:gd name="connsiteX297" fmla="*/ 3200858 w 7350919"/>
                <a:gd name="connsiteY297" fmla="*/ 1803814 h 6858000"/>
                <a:gd name="connsiteX298" fmla="*/ 3475178 w 7350919"/>
                <a:gd name="connsiteY298" fmla="*/ 1901969 h 6858000"/>
                <a:gd name="connsiteX299" fmla="*/ 3618339 w 7350919"/>
                <a:gd name="connsiteY299" fmla="*/ 1996267 h 6858000"/>
                <a:gd name="connsiteX300" fmla="*/ 3674060 w 7350919"/>
                <a:gd name="connsiteY300" fmla="*/ 2172432 h 6858000"/>
                <a:gd name="connsiteX301" fmla="*/ 3660773 w 7350919"/>
                <a:gd name="connsiteY301" fmla="*/ 2332309 h 6858000"/>
                <a:gd name="connsiteX302" fmla="*/ 3642342 w 7350919"/>
                <a:gd name="connsiteY302" fmla="*/ 2329737 h 6858000"/>
                <a:gd name="connsiteX303" fmla="*/ 3626483 w 7350919"/>
                <a:gd name="connsiteY303" fmla="*/ 2406890 h 6858000"/>
                <a:gd name="connsiteX304" fmla="*/ 3637198 w 7350919"/>
                <a:gd name="connsiteY304" fmla="*/ 2420177 h 6858000"/>
                <a:gd name="connsiteX305" fmla="*/ 3615767 w 7350919"/>
                <a:gd name="connsiteY305" fmla="*/ 2529476 h 6858000"/>
                <a:gd name="connsiteX306" fmla="*/ 3668488 w 7350919"/>
                <a:gd name="connsiteY306" fmla="*/ 2545764 h 6858000"/>
                <a:gd name="connsiteX307" fmla="*/ 3639770 w 7350919"/>
                <a:gd name="connsiteY307" fmla="*/ 2649491 h 6858000"/>
                <a:gd name="connsiteX308" fmla="*/ 3596908 w 7350919"/>
                <a:gd name="connsiteY308" fmla="*/ 2638776 h 6858000"/>
                <a:gd name="connsiteX309" fmla="*/ 3546330 w 7350919"/>
                <a:gd name="connsiteY309" fmla="*/ 2931527 h 6858000"/>
                <a:gd name="connsiteX310" fmla="*/ 3555331 w 7350919"/>
                <a:gd name="connsiteY310" fmla="*/ 2958530 h 6858000"/>
                <a:gd name="connsiteX311" fmla="*/ 3541186 w 7350919"/>
                <a:gd name="connsiteY311" fmla="*/ 2982962 h 6858000"/>
                <a:gd name="connsiteX312" fmla="*/ 3546330 w 7350919"/>
                <a:gd name="connsiteY312" fmla="*/ 3028396 h 6858000"/>
                <a:gd name="connsiteX313" fmla="*/ 3530471 w 7350919"/>
                <a:gd name="connsiteY313" fmla="*/ 3052828 h 6858000"/>
                <a:gd name="connsiteX314" fmla="*/ 3512897 w 7350919"/>
                <a:gd name="connsiteY314" fmla="*/ 3112406 h 6858000"/>
                <a:gd name="connsiteX315" fmla="*/ 3501753 w 7350919"/>
                <a:gd name="connsiteY315" fmla="*/ 3143696 h 6858000"/>
                <a:gd name="connsiteX316" fmla="*/ 3484179 w 7350919"/>
                <a:gd name="connsiteY316" fmla="*/ 3143696 h 6858000"/>
                <a:gd name="connsiteX317" fmla="*/ 2920537 w 7350919"/>
                <a:gd name="connsiteY317" fmla="*/ 3193845 h 6858000"/>
                <a:gd name="connsiteX318" fmla="*/ 2544633 w 7350919"/>
                <a:gd name="connsiteY318" fmla="*/ 3113692 h 6858000"/>
                <a:gd name="connsiteX319" fmla="*/ 2515058 w 7350919"/>
                <a:gd name="connsiteY319" fmla="*/ 3848356 h 6858000"/>
                <a:gd name="connsiteX320" fmla="*/ 2653933 w 7350919"/>
                <a:gd name="connsiteY320" fmla="*/ 3774203 h 6858000"/>
                <a:gd name="connsiteX321" fmla="*/ 3042695 w 7350919"/>
                <a:gd name="connsiteY321" fmla="*/ 3500312 h 6858000"/>
                <a:gd name="connsiteX322" fmla="*/ 3034552 w 7350919"/>
                <a:gd name="connsiteY322" fmla="*/ 3468165 h 6858000"/>
                <a:gd name="connsiteX323" fmla="*/ 3139136 w 7350919"/>
                <a:gd name="connsiteY323" fmla="*/ 3443733 h 6858000"/>
                <a:gd name="connsiteX324" fmla="*/ 3148137 w 7350919"/>
                <a:gd name="connsiteY324" fmla="*/ 3439019 h 6858000"/>
                <a:gd name="connsiteX325" fmla="*/ 3207287 w 7350919"/>
                <a:gd name="connsiteY325" fmla="*/ 3395728 h 6858000"/>
                <a:gd name="connsiteX326" fmla="*/ 3315301 w 7350919"/>
                <a:gd name="connsiteY326" fmla="*/ 3406443 h 6858000"/>
                <a:gd name="connsiteX327" fmla="*/ 3966811 w 7350919"/>
                <a:gd name="connsiteY327" fmla="*/ 3448877 h 6858000"/>
                <a:gd name="connsiteX328" fmla="*/ 4095827 w 7350919"/>
                <a:gd name="connsiteY328" fmla="*/ 3508027 h 6858000"/>
                <a:gd name="connsiteX329" fmla="*/ 4590460 w 7350919"/>
                <a:gd name="connsiteY329" fmla="*/ 3914792 h 6858000"/>
                <a:gd name="connsiteX330" fmla="*/ 4679615 w 7350919"/>
                <a:gd name="connsiteY330" fmla="*/ 3955083 h 6858000"/>
                <a:gd name="connsiteX331" fmla="*/ 4683044 w 7350919"/>
                <a:gd name="connsiteY331" fmla="*/ 3992802 h 6858000"/>
                <a:gd name="connsiteX332" fmla="*/ 4684758 w 7350919"/>
                <a:gd name="connsiteY332" fmla="*/ 4022806 h 6858000"/>
                <a:gd name="connsiteX333" fmla="*/ 4665899 w 7350919"/>
                <a:gd name="connsiteY333" fmla="*/ 4039094 h 6858000"/>
                <a:gd name="connsiteX334" fmla="*/ 4838634 w 7350919"/>
                <a:gd name="connsiteY334" fmla="*/ 4661886 h 6858000"/>
                <a:gd name="connsiteX335" fmla="*/ 4862637 w 7350919"/>
                <a:gd name="connsiteY335" fmla="*/ 4661886 h 6858000"/>
                <a:gd name="connsiteX336" fmla="*/ 4825347 w 7350919"/>
                <a:gd name="connsiteY336" fmla="*/ 4817048 h 6858000"/>
                <a:gd name="connsiteX337" fmla="*/ 4702760 w 7350919"/>
                <a:gd name="connsiteY337" fmla="*/ 5234958 h 6858000"/>
                <a:gd name="connsiteX338" fmla="*/ 4962936 w 7350919"/>
                <a:gd name="connsiteY338" fmla="*/ 5102084 h 6858000"/>
                <a:gd name="connsiteX339" fmla="*/ 4963793 w 7350919"/>
                <a:gd name="connsiteY339" fmla="*/ 5069937 h 6858000"/>
                <a:gd name="connsiteX340" fmla="*/ 4998940 w 7350919"/>
                <a:gd name="connsiteY340" fmla="*/ 5093511 h 6858000"/>
                <a:gd name="connsiteX341" fmla="*/ 5128814 w 7350919"/>
                <a:gd name="connsiteY341" fmla="*/ 5053649 h 6858000"/>
                <a:gd name="connsiteX342" fmla="*/ 5144673 w 7350919"/>
                <a:gd name="connsiteY342" fmla="*/ 4660172 h 6858000"/>
                <a:gd name="connsiteX343" fmla="*/ 5104810 w 7350919"/>
                <a:gd name="connsiteY343" fmla="*/ 4498580 h 6858000"/>
                <a:gd name="connsiteX344" fmla="*/ 4991225 w 7350919"/>
                <a:gd name="connsiteY344" fmla="*/ 4444573 h 6858000"/>
                <a:gd name="connsiteX345" fmla="*/ 5090666 w 7350919"/>
                <a:gd name="connsiteY345" fmla="*/ 4457003 h 6858000"/>
                <a:gd name="connsiteX346" fmla="*/ 5163532 w 7350919"/>
                <a:gd name="connsiteY346" fmla="*/ 4430000 h 6858000"/>
                <a:gd name="connsiteX347" fmla="*/ 5174248 w 7350919"/>
                <a:gd name="connsiteY347" fmla="*/ 3985087 h 6858000"/>
                <a:gd name="connsiteX348" fmla="*/ 5115526 w 7350919"/>
                <a:gd name="connsiteY348" fmla="*/ 3982515 h 6858000"/>
                <a:gd name="connsiteX349" fmla="*/ 5032802 w 7350919"/>
                <a:gd name="connsiteY349" fmla="*/ 4045095 h 6858000"/>
                <a:gd name="connsiteX350" fmla="*/ 5015657 w 7350919"/>
                <a:gd name="connsiteY350" fmla="*/ 4001803 h 6858000"/>
                <a:gd name="connsiteX351" fmla="*/ 4976652 w 7350919"/>
                <a:gd name="connsiteY351" fmla="*/ 3984658 h 6858000"/>
                <a:gd name="connsiteX352" fmla="*/ 4978795 w 7350919"/>
                <a:gd name="connsiteY352" fmla="*/ 3931937 h 6858000"/>
                <a:gd name="connsiteX353" fmla="*/ 4969365 w 7350919"/>
                <a:gd name="connsiteY353" fmla="*/ 3858643 h 6858000"/>
                <a:gd name="connsiteX354" fmla="*/ 4827919 w 7350919"/>
                <a:gd name="connsiteY354" fmla="*/ 3598896 h 6858000"/>
                <a:gd name="connsiteX355" fmla="*/ 4521452 w 7350919"/>
                <a:gd name="connsiteY355" fmla="*/ 3441590 h 6858000"/>
                <a:gd name="connsiteX356" fmla="*/ 4451586 w 7350919"/>
                <a:gd name="connsiteY356" fmla="*/ 3454878 h 6858000"/>
                <a:gd name="connsiteX357" fmla="*/ 4494449 w 7350919"/>
                <a:gd name="connsiteY357" fmla="*/ 3473737 h 6858000"/>
                <a:gd name="connsiteX358" fmla="*/ 4324284 w 7350919"/>
                <a:gd name="connsiteY358" fmla="*/ 3428732 h 6858000"/>
                <a:gd name="connsiteX359" fmla="*/ 4288280 w 7350919"/>
                <a:gd name="connsiteY359" fmla="*/ 3444591 h 6858000"/>
                <a:gd name="connsiteX360" fmla="*/ 4159692 w 7350919"/>
                <a:gd name="connsiteY360" fmla="*/ 3410301 h 6858000"/>
                <a:gd name="connsiteX361" fmla="*/ 4169122 w 7350919"/>
                <a:gd name="connsiteY361" fmla="*/ 3406443 h 6858000"/>
                <a:gd name="connsiteX362" fmla="*/ 4151120 w 7350919"/>
                <a:gd name="connsiteY362" fmla="*/ 3390584 h 6858000"/>
                <a:gd name="connsiteX363" fmla="*/ 4227844 w 7350919"/>
                <a:gd name="connsiteY363" fmla="*/ 3175414 h 6858000"/>
                <a:gd name="connsiteX364" fmla="*/ 3975384 w 7350919"/>
                <a:gd name="connsiteY364" fmla="*/ 3116693 h 6858000"/>
                <a:gd name="connsiteX365" fmla="*/ 3873799 w 7350919"/>
                <a:gd name="connsiteY365" fmla="*/ 2980390 h 6858000"/>
                <a:gd name="connsiteX366" fmla="*/ 3855368 w 7350919"/>
                <a:gd name="connsiteY366" fmla="*/ 2916953 h 6858000"/>
                <a:gd name="connsiteX367" fmla="*/ 3836509 w 7350919"/>
                <a:gd name="connsiteY367" fmla="*/ 2898094 h 6858000"/>
                <a:gd name="connsiteX368" fmla="*/ 3836509 w 7350919"/>
                <a:gd name="connsiteY368" fmla="*/ 2850088 h 6858000"/>
                <a:gd name="connsiteX369" fmla="*/ 3849796 w 7350919"/>
                <a:gd name="connsiteY369" fmla="*/ 2847516 h 6858000"/>
                <a:gd name="connsiteX370" fmla="*/ 3844653 w 7350919"/>
                <a:gd name="connsiteY370" fmla="*/ 2421463 h 6858000"/>
                <a:gd name="connsiteX371" fmla="*/ 3793646 w 7350919"/>
                <a:gd name="connsiteY371" fmla="*/ 2416320 h 6858000"/>
                <a:gd name="connsiteX372" fmla="*/ 3801790 w 7350919"/>
                <a:gd name="connsiteY372" fmla="*/ 2307020 h 6858000"/>
                <a:gd name="connsiteX373" fmla="*/ 3844653 w 7350919"/>
                <a:gd name="connsiteY373" fmla="*/ 2310020 h 6858000"/>
                <a:gd name="connsiteX374" fmla="*/ 3847225 w 7350919"/>
                <a:gd name="connsiteY374" fmla="*/ 2192577 h 6858000"/>
                <a:gd name="connsiteX375" fmla="*/ 3860512 w 7350919"/>
                <a:gd name="connsiteY375" fmla="*/ 2192577 h 6858000"/>
                <a:gd name="connsiteX376" fmla="*/ 3860512 w 7350919"/>
                <a:gd name="connsiteY376" fmla="*/ 2123569 h 6858000"/>
                <a:gd name="connsiteX377" fmla="*/ 3836509 w 7350919"/>
                <a:gd name="connsiteY377" fmla="*/ 2112853 h 6858000"/>
                <a:gd name="connsiteX378" fmla="*/ 3839081 w 7350919"/>
                <a:gd name="connsiteY378" fmla="*/ 2062275 h 6858000"/>
                <a:gd name="connsiteX379" fmla="*/ 3857512 w 7350919"/>
                <a:gd name="connsiteY379" fmla="*/ 2059703 h 6858000"/>
                <a:gd name="connsiteX380" fmla="*/ 3860083 w 7350919"/>
                <a:gd name="connsiteY380" fmla="*/ 2024985 h 6858000"/>
                <a:gd name="connsiteX381" fmla="*/ 3878514 w 7350919"/>
                <a:gd name="connsiteY381" fmla="*/ 2027557 h 6858000"/>
                <a:gd name="connsiteX382" fmla="*/ 5226968 w 7350919"/>
                <a:gd name="connsiteY382" fmla="*/ 2178861 h 6858000"/>
                <a:gd name="connsiteX383" fmla="*/ 5224397 w 7350919"/>
                <a:gd name="connsiteY383" fmla="*/ 2228153 h 6858000"/>
                <a:gd name="connsiteX384" fmla="*/ 5221825 w 7350919"/>
                <a:gd name="connsiteY384" fmla="*/ 2352883 h 6858000"/>
                <a:gd name="connsiteX385" fmla="*/ 5243256 w 7350919"/>
                <a:gd name="connsiteY385" fmla="*/ 2374314 h 6858000"/>
                <a:gd name="connsiteX386" fmla="*/ 5336268 w 7350919"/>
                <a:gd name="connsiteY386" fmla="*/ 2371742 h 6858000"/>
                <a:gd name="connsiteX387" fmla="*/ 5338840 w 7350919"/>
                <a:gd name="connsiteY387" fmla="*/ 2337024 h 6858000"/>
                <a:gd name="connsiteX388" fmla="*/ 5295548 w 7350919"/>
                <a:gd name="connsiteY388" fmla="*/ 2297162 h 6858000"/>
                <a:gd name="connsiteX389" fmla="*/ 5343555 w 7350919"/>
                <a:gd name="connsiteY389" fmla="*/ 2304877 h 6858000"/>
                <a:gd name="connsiteX390" fmla="*/ 5388132 w 7350919"/>
                <a:gd name="connsiteY390" fmla="*/ 2311306 h 6858000"/>
                <a:gd name="connsiteX391" fmla="*/ 5386846 w 7350919"/>
                <a:gd name="connsiteY391" fmla="*/ 2326737 h 6858000"/>
                <a:gd name="connsiteX392" fmla="*/ 5383846 w 7350919"/>
                <a:gd name="connsiteY392" fmla="*/ 2364027 h 6858000"/>
                <a:gd name="connsiteX393" fmla="*/ 5378702 w 7350919"/>
                <a:gd name="connsiteY393" fmla="*/ 2387602 h 6858000"/>
                <a:gd name="connsiteX394" fmla="*/ 5389417 w 7350919"/>
                <a:gd name="connsiteY394" fmla="*/ 2430893 h 6858000"/>
                <a:gd name="connsiteX395" fmla="*/ 5471285 w 7350919"/>
                <a:gd name="connsiteY395" fmla="*/ 2430893 h 6858000"/>
                <a:gd name="connsiteX396" fmla="*/ 5559582 w 7350919"/>
                <a:gd name="connsiteY396" fmla="*/ 2380315 h 6858000"/>
                <a:gd name="connsiteX397" fmla="*/ 5562154 w 7350919"/>
                <a:gd name="connsiteY397" fmla="*/ 2422749 h 6858000"/>
                <a:gd name="connsiteX398" fmla="*/ 5713029 w 7350919"/>
                <a:gd name="connsiteY398" fmla="*/ 2429178 h 6858000"/>
                <a:gd name="connsiteX399" fmla="*/ 5764893 w 7350919"/>
                <a:gd name="connsiteY399" fmla="*/ 2587770 h 6858000"/>
                <a:gd name="connsiteX400" fmla="*/ 5743462 w 7350919"/>
                <a:gd name="connsiteY400" fmla="*/ 2806368 h 6858000"/>
                <a:gd name="connsiteX401" fmla="*/ 5843331 w 7350919"/>
                <a:gd name="connsiteY401" fmla="*/ 2838086 h 6858000"/>
                <a:gd name="connsiteX402" fmla="*/ 5854904 w 7350919"/>
                <a:gd name="connsiteY402" fmla="*/ 2822227 h 6858000"/>
                <a:gd name="connsiteX403" fmla="*/ 5874192 w 7350919"/>
                <a:gd name="connsiteY403" fmla="*/ 2828228 h 6858000"/>
                <a:gd name="connsiteX404" fmla="*/ 5871621 w 7350919"/>
                <a:gd name="connsiteY404" fmla="*/ 2647348 h 6858000"/>
                <a:gd name="connsiteX405" fmla="*/ 5804755 w 7350919"/>
                <a:gd name="connsiteY405" fmla="*/ 2644777 h 6858000"/>
                <a:gd name="connsiteX406" fmla="*/ 5786324 w 7350919"/>
                <a:gd name="connsiteY406" fmla="*/ 2028842 h 6858000"/>
                <a:gd name="connsiteX407" fmla="*/ 5735747 w 7350919"/>
                <a:gd name="connsiteY407" fmla="*/ 1951690 h 6858000"/>
                <a:gd name="connsiteX408" fmla="*/ 5778609 w 7350919"/>
                <a:gd name="connsiteY408" fmla="*/ 1809815 h 6858000"/>
                <a:gd name="connsiteX409" fmla="*/ 5749462 w 7350919"/>
                <a:gd name="connsiteY409" fmla="*/ 886128 h 6858000"/>
                <a:gd name="connsiteX410" fmla="*/ 5736175 w 7350919"/>
                <a:gd name="connsiteY410" fmla="*/ 883556 h 6858000"/>
                <a:gd name="connsiteX411" fmla="*/ 5730603 w 7350919"/>
                <a:gd name="connsiteY411" fmla="*/ 747682 h 6858000"/>
                <a:gd name="connsiteX412" fmla="*/ 5711744 w 7350919"/>
                <a:gd name="connsiteY412" fmla="*/ 745110 h 6858000"/>
                <a:gd name="connsiteX413" fmla="*/ 5695456 w 7350919"/>
                <a:gd name="connsiteY413" fmla="*/ 521368 h 6858000"/>
                <a:gd name="connsiteX414" fmla="*/ 4792772 w 7350919"/>
                <a:gd name="connsiteY414" fmla="*/ 486221 h 6858000"/>
                <a:gd name="connsiteX415" fmla="*/ 4758053 w 7350919"/>
                <a:gd name="connsiteY415" fmla="*/ 452360 h 6858000"/>
                <a:gd name="connsiteX416" fmla="*/ 4785485 w 7350919"/>
                <a:gd name="connsiteY416" fmla="*/ 402210 h 6858000"/>
                <a:gd name="connsiteX417" fmla="*/ 5607159 w 7350919"/>
                <a:gd name="connsiteY417" fmla="*/ 185755 h 6858000"/>
                <a:gd name="connsiteX418" fmla="*/ 5658166 w 7350919"/>
                <a:gd name="connsiteY418" fmla="*/ 57596 h 6858000"/>
                <a:gd name="connsiteX419" fmla="*/ 5653879 w 7350919"/>
                <a:gd name="connsiteY419" fmla="*/ 1446 h 6858000"/>
                <a:gd name="connsiteX420" fmla="*/ 2190160 w 7350919"/>
                <a:gd name="connsiteY420" fmla="*/ 1964549 h 6858000"/>
                <a:gd name="connsiteX421" fmla="*/ 2166157 w 7350919"/>
                <a:gd name="connsiteY421" fmla="*/ 1973121 h 6858000"/>
                <a:gd name="connsiteX422" fmla="*/ 2158013 w 7350919"/>
                <a:gd name="connsiteY422" fmla="*/ 2006982 h 6858000"/>
                <a:gd name="connsiteX423" fmla="*/ 2193589 w 7350919"/>
                <a:gd name="connsiteY423" fmla="*/ 2039129 h 6858000"/>
                <a:gd name="connsiteX424" fmla="*/ 2219307 w 7350919"/>
                <a:gd name="connsiteY424" fmla="*/ 2060132 h 6858000"/>
                <a:gd name="connsiteX425" fmla="*/ 2241166 w 7350919"/>
                <a:gd name="connsiteY425" fmla="*/ 1972264 h 6858000"/>
                <a:gd name="connsiteX426" fmla="*/ 2211592 w 7350919"/>
                <a:gd name="connsiteY426" fmla="*/ 1939260 h 6858000"/>
                <a:gd name="connsiteX427" fmla="*/ 2190160 w 7350919"/>
                <a:gd name="connsiteY427" fmla="*/ 1964549 h 6858000"/>
                <a:gd name="connsiteX428" fmla="*/ 5971062 w 7350919"/>
                <a:gd name="connsiteY428" fmla="*/ 2076848 h 6858000"/>
                <a:gd name="connsiteX429" fmla="*/ 5965918 w 7350919"/>
                <a:gd name="connsiteY429" fmla="*/ 2116711 h 6858000"/>
                <a:gd name="connsiteX430" fmla="*/ 5947059 w 7350919"/>
                <a:gd name="connsiteY430" fmla="*/ 2129998 h 6858000"/>
                <a:gd name="connsiteX431" fmla="*/ 5953488 w 7350919"/>
                <a:gd name="connsiteY431" fmla="*/ 2778508 h 6858000"/>
                <a:gd name="connsiteX432" fmla="*/ 5989921 w 7350919"/>
                <a:gd name="connsiteY432" fmla="*/ 2726215 h 6858000"/>
                <a:gd name="connsiteX433" fmla="*/ 6010495 w 7350919"/>
                <a:gd name="connsiteY433" fmla="*/ 2742075 h 6858000"/>
                <a:gd name="connsiteX434" fmla="*/ 5997636 w 7350919"/>
                <a:gd name="connsiteY434" fmla="*/ 2915668 h 6858000"/>
                <a:gd name="connsiteX435" fmla="*/ 6010924 w 7350919"/>
                <a:gd name="connsiteY435" fmla="*/ 2931527 h 6858000"/>
                <a:gd name="connsiteX436" fmla="*/ 6008352 w 7350919"/>
                <a:gd name="connsiteY436" fmla="*/ 3014251 h 6858000"/>
                <a:gd name="connsiteX437" fmla="*/ 5987349 w 7350919"/>
                <a:gd name="connsiteY437" fmla="*/ 3019395 h 6858000"/>
                <a:gd name="connsiteX438" fmla="*/ 5976634 w 7350919"/>
                <a:gd name="connsiteY438" fmla="*/ 3060543 h 6858000"/>
                <a:gd name="connsiteX439" fmla="*/ 5979205 w 7350919"/>
                <a:gd name="connsiteY439" fmla="*/ 3088832 h 6858000"/>
                <a:gd name="connsiteX440" fmla="*/ 6125795 w 7350919"/>
                <a:gd name="connsiteY440" fmla="*/ 3117978 h 6858000"/>
                <a:gd name="connsiteX441" fmla="*/ 6130939 w 7350919"/>
                <a:gd name="connsiteY441" fmla="*/ 3243566 h 6858000"/>
                <a:gd name="connsiteX442" fmla="*/ 6080361 w 7350919"/>
                <a:gd name="connsiteY442" fmla="*/ 3307431 h 6858000"/>
                <a:gd name="connsiteX443" fmla="*/ 6075217 w 7350919"/>
                <a:gd name="connsiteY443" fmla="*/ 3328433 h 6858000"/>
                <a:gd name="connsiteX444" fmla="*/ 5960775 w 7350919"/>
                <a:gd name="connsiteY444" fmla="*/ 3347293 h 6858000"/>
                <a:gd name="connsiteX445" fmla="*/ 5958203 w 7350919"/>
                <a:gd name="connsiteY445" fmla="*/ 3514885 h 6858000"/>
                <a:gd name="connsiteX446" fmla="*/ 5990350 w 7350919"/>
                <a:gd name="connsiteY446" fmla="*/ 3643473 h 6858000"/>
                <a:gd name="connsiteX447" fmla="*/ 5968919 w 7350919"/>
                <a:gd name="connsiteY447" fmla="*/ 3762202 h 6858000"/>
                <a:gd name="connsiteX448" fmla="*/ 5965061 w 7350919"/>
                <a:gd name="connsiteY448" fmla="*/ 3962370 h 6858000"/>
                <a:gd name="connsiteX449" fmla="*/ 5950059 w 7350919"/>
                <a:gd name="connsiteY449" fmla="*/ 4857339 h 6858000"/>
                <a:gd name="connsiteX450" fmla="*/ 6263813 w 7350919"/>
                <a:gd name="connsiteY450" fmla="*/ 4436429 h 6858000"/>
                <a:gd name="connsiteX451" fmla="*/ 6309247 w 7350919"/>
                <a:gd name="connsiteY451" fmla="*/ 4399139 h 6858000"/>
                <a:gd name="connsiteX452" fmla="*/ 6376113 w 7350919"/>
                <a:gd name="connsiteY452" fmla="*/ 4374707 h 6858000"/>
                <a:gd name="connsiteX453" fmla="*/ 6418975 w 7350919"/>
                <a:gd name="connsiteY453" fmla="*/ 4362277 h 6858000"/>
                <a:gd name="connsiteX454" fmla="*/ 6432262 w 7350919"/>
                <a:gd name="connsiteY454" fmla="*/ 3656332 h 6858000"/>
                <a:gd name="connsiteX455" fmla="*/ 6426261 w 7350919"/>
                <a:gd name="connsiteY455" fmla="*/ 3629757 h 6858000"/>
                <a:gd name="connsiteX456" fmla="*/ 6426690 w 7350919"/>
                <a:gd name="connsiteY456" fmla="*/ 3536317 h 6858000"/>
                <a:gd name="connsiteX457" fmla="*/ 6391971 w 7350919"/>
                <a:gd name="connsiteY457" fmla="*/ 3525601 h 6858000"/>
                <a:gd name="connsiteX458" fmla="*/ 6455837 w 7350919"/>
                <a:gd name="connsiteY458" fmla="*/ 3368296 h 6858000"/>
                <a:gd name="connsiteX459" fmla="*/ 6484983 w 7350919"/>
                <a:gd name="connsiteY459" fmla="*/ 2310449 h 6858000"/>
                <a:gd name="connsiteX460" fmla="*/ 6471696 w 7350919"/>
                <a:gd name="connsiteY460" fmla="*/ 2305306 h 6858000"/>
                <a:gd name="connsiteX461" fmla="*/ 6415546 w 7350919"/>
                <a:gd name="connsiteY461" fmla="*/ 2310449 h 6858000"/>
                <a:gd name="connsiteX462" fmla="*/ 6415546 w 7350919"/>
                <a:gd name="connsiteY462" fmla="*/ 2289446 h 6858000"/>
                <a:gd name="connsiteX463" fmla="*/ 6447264 w 7350919"/>
                <a:gd name="connsiteY463" fmla="*/ 2230725 h 6858000"/>
                <a:gd name="connsiteX464" fmla="*/ 6423261 w 7350919"/>
                <a:gd name="connsiteY464" fmla="*/ 2222581 h 6858000"/>
                <a:gd name="connsiteX465" fmla="*/ 6425833 w 7350919"/>
                <a:gd name="connsiteY465" fmla="*/ 2204150 h 6858000"/>
                <a:gd name="connsiteX466" fmla="*/ 6399258 w 7350919"/>
                <a:gd name="connsiteY466" fmla="*/ 2166860 h 6858000"/>
                <a:gd name="connsiteX467" fmla="*/ 6404402 w 7350919"/>
                <a:gd name="connsiteY467" fmla="*/ 2126998 h 6858000"/>
                <a:gd name="connsiteX468" fmla="*/ 5971062 w 7350919"/>
                <a:gd name="connsiteY468" fmla="*/ 2076848 h 6858000"/>
                <a:gd name="connsiteX469" fmla="*/ 3887515 w 7350919"/>
                <a:gd name="connsiteY469" fmla="*/ 2313878 h 6858000"/>
                <a:gd name="connsiteX470" fmla="*/ 3919662 w 7350919"/>
                <a:gd name="connsiteY470" fmla="*/ 2313878 h 6858000"/>
                <a:gd name="connsiteX471" fmla="*/ 3914519 w 7350919"/>
                <a:gd name="connsiteY471" fmla="*/ 2241869 h 6858000"/>
                <a:gd name="connsiteX472" fmla="*/ 3888373 w 7350919"/>
                <a:gd name="connsiteY472" fmla="*/ 2220866 h 6858000"/>
                <a:gd name="connsiteX473" fmla="*/ 3887515 w 7350919"/>
                <a:gd name="connsiteY473" fmla="*/ 2313878 h 6858000"/>
                <a:gd name="connsiteX474" fmla="*/ 5150245 w 7350919"/>
                <a:gd name="connsiteY474" fmla="*/ 2343453 h 6858000"/>
                <a:gd name="connsiteX475" fmla="*/ 5198679 w 7350919"/>
                <a:gd name="connsiteY475" fmla="*/ 2340453 h 6858000"/>
                <a:gd name="connsiteX476" fmla="*/ 5150245 w 7350919"/>
                <a:gd name="connsiteY476" fmla="*/ 2343453 h 6858000"/>
                <a:gd name="connsiteX477" fmla="*/ 5078664 w 7350919"/>
                <a:gd name="connsiteY477" fmla="*/ 2335309 h 6858000"/>
                <a:gd name="connsiteX478" fmla="*/ 5078664 w 7350919"/>
                <a:gd name="connsiteY478" fmla="*/ 2409890 h 6858000"/>
                <a:gd name="connsiteX479" fmla="*/ 5105239 w 7350919"/>
                <a:gd name="connsiteY479" fmla="*/ 2399175 h 6858000"/>
                <a:gd name="connsiteX480" fmla="*/ 5105239 w 7350919"/>
                <a:gd name="connsiteY480" fmla="*/ 2377743 h 6858000"/>
                <a:gd name="connsiteX481" fmla="*/ 5094524 w 7350919"/>
                <a:gd name="connsiteY481" fmla="*/ 2372171 h 6858000"/>
                <a:gd name="connsiteX482" fmla="*/ 5097095 w 7350919"/>
                <a:gd name="connsiteY482" fmla="*/ 2326737 h 6858000"/>
                <a:gd name="connsiteX483" fmla="*/ 5078664 w 7350919"/>
                <a:gd name="connsiteY483" fmla="*/ 2335309 h 6858000"/>
                <a:gd name="connsiteX484" fmla="*/ 1686954 w 7350919"/>
                <a:gd name="connsiteY484" fmla="*/ 2370028 h 6858000"/>
                <a:gd name="connsiteX485" fmla="*/ 1686954 w 7350919"/>
                <a:gd name="connsiteY485" fmla="*/ 2388459 h 6858000"/>
                <a:gd name="connsiteX486" fmla="*/ 1702813 w 7350919"/>
                <a:gd name="connsiteY486" fmla="*/ 2514046 h 6858000"/>
                <a:gd name="connsiteX487" fmla="*/ 2041427 w 7350919"/>
                <a:gd name="connsiteY487" fmla="*/ 2532477 h 6858000"/>
                <a:gd name="connsiteX488" fmla="*/ 2036284 w 7350919"/>
                <a:gd name="connsiteY488" fmla="*/ 2506331 h 6858000"/>
                <a:gd name="connsiteX489" fmla="*/ 2009709 w 7350919"/>
                <a:gd name="connsiteY489" fmla="*/ 2433893 h 6858000"/>
                <a:gd name="connsiteX490" fmla="*/ 1892266 w 7350919"/>
                <a:gd name="connsiteY490" fmla="*/ 2417605 h 6858000"/>
                <a:gd name="connsiteX491" fmla="*/ 1876407 w 7350919"/>
                <a:gd name="connsiteY491" fmla="*/ 2372600 h 6858000"/>
                <a:gd name="connsiteX492" fmla="*/ 1810827 w 7350919"/>
                <a:gd name="connsiteY492" fmla="*/ 2367456 h 6858000"/>
                <a:gd name="connsiteX493" fmla="*/ 1722102 w 7350919"/>
                <a:gd name="connsiteY493" fmla="*/ 2383315 h 6858000"/>
                <a:gd name="connsiteX494" fmla="*/ 1722102 w 7350919"/>
                <a:gd name="connsiteY494" fmla="*/ 2364885 h 6858000"/>
                <a:gd name="connsiteX495" fmla="*/ 1686954 w 7350919"/>
                <a:gd name="connsiteY495" fmla="*/ 2370028 h 6858000"/>
                <a:gd name="connsiteX496" fmla="*/ 3887515 w 7350919"/>
                <a:gd name="connsiteY496" fmla="*/ 2420606 h 6858000"/>
                <a:gd name="connsiteX497" fmla="*/ 3884943 w 7350919"/>
                <a:gd name="connsiteY497" fmla="*/ 2838944 h 6858000"/>
                <a:gd name="connsiteX498" fmla="*/ 3914090 w 7350919"/>
                <a:gd name="connsiteY498" fmla="*/ 2812369 h 6858000"/>
                <a:gd name="connsiteX499" fmla="*/ 3919233 w 7350919"/>
                <a:gd name="connsiteY499" fmla="*/ 2431321 h 6858000"/>
                <a:gd name="connsiteX500" fmla="*/ 3887515 w 7350919"/>
                <a:gd name="connsiteY500" fmla="*/ 2420606 h 6858000"/>
                <a:gd name="connsiteX501" fmla="*/ 5395847 w 7350919"/>
                <a:gd name="connsiteY501" fmla="*/ 2521761 h 6858000"/>
                <a:gd name="connsiteX502" fmla="*/ 5243685 w 7350919"/>
                <a:gd name="connsiteY502" fmla="*/ 2577911 h 6858000"/>
                <a:gd name="connsiteX503" fmla="*/ 5201251 w 7350919"/>
                <a:gd name="connsiteY503" fmla="*/ 2637061 h 6858000"/>
                <a:gd name="connsiteX504" fmla="*/ 5201251 w 7350919"/>
                <a:gd name="connsiteY504" fmla="*/ 2689782 h 6858000"/>
                <a:gd name="connsiteX505" fmla="*/ 5187964 w 7350919"/>
                <a:gd name="connsiteY505" fmla="*/ 2694926 h 6858000"/>
                <a:gd name="connsiteX506" fmla="*/ 5186678 w 7350919"/>
                <a:gd name="connsiteY506" fmla="*/ 2706498 h 6858000"/>
                <a:gd name="connsiteX507" fmla="*/ 5137386 w 7350919"/>
                <a:gd name="connsiteY507" fmla="*/ 2617344 h 6858000"/>
                <a:gd name="connsiteX508" fmla="*/ 5137386 w 7350919"/>
                <a:gd name="connsiteY508" fmla="*/ 2740360 h 6858000"/>
                <a:gd name="connsiteX509" fmla="*/ 5436138 w 7350919"/>
                <a:gd name="connsiteY509" fmla="*/ 2757076 h 6858000"/>
                <a:gd name="connsiteX510" fmla="*/ 5596015 w 7350919"/>
                <a:gd name="connsiteY510" fmla="*/ 2775078 h 6858000"/>
                <a:gd name="connsiteX511" fmla="*/ 5596015 w 7350919"/>
                <a:gd name="connsiteY511" fmla="*/ 2761791 h 6858000"/>
                <a:gd name="connsiteX512" fmla="*/ 5552295 w 7350919"/>
                <a:gd name="connsiteY512" fmla="*/ 2668351 h 6858000"/>
                <a:gd name="connsiteX513" fmla="*/ 5587871 w 7350919"/>
                <a:gd name="connsiteY513" fmla="*/ 2588627 h 6858000"/>
                <a:gd name="connsiteX514" fmla="*/ 5587871 w 7350919"/>
                <a:gd name="connsiteY514" fmla="*/ 2553480 h 6858000"/>
                <a:gd name="connsiteX515" fmla="*/ 5566868 w 7350919"/>
                <a:gd name="connsiteY515" fmla="*/ 2547050 h 6858000"/>
                <a:gd name="connsiteX516" fmla="*/ 5560010 w 7350919"/>
                <a:gd name="connsiteY516" fmla="*/ 2553480 h 6858000"/>
                <a:gd name="connsiteX517" fmla="*/ 5472571 w 7350919"/>
                <a:gd name="connsiteY517" fmla="*/ 2550908 h 6858000"/>
                <a:gd name="connsiteX518" fmla="*/ 5469571 w 7350919"/>
                <a:gd name="connsiteY518" fmla="*/ 2524333 h 6858000"/>
                <a:gd name="connsiteX519" fmla="*/ 5395847 w 7350919"/>
                <a:gd name="connsiteY519" fmla="*/ 2521761 h 6858000"/>
                <a:gd name="connsiteX520" fmla="*/ 5081665 w 7350919"/>
                <a:gd name="connsiteY520" fmla="*/ 2560766 h 6858000"/>
                <a:gd name="connsiteX521" fmla="*/ 5073521 w 7350919"/>
                <a:gd name="connsiteY521" fmla="*/ 2737788 h 6858000"/>
                <a:gd name="connsiteX522" fmla="*/ 5102667 w 7350919"/>
                <a:gd name="connsiteY522" fmla="*/ 2743360 h 6858000"/>
                <a:gd name="connsiteX523" fmla="*/ 5081665 w 7350919"/>
                <a:gd name="connsiteY523" fmla="*/ 2560766 h 6858000"/>
                <a:gd name="connsiteX524" fmla="*/ 1002012 w 7350919"/>
                <a:gd name="connsiteY524" fmla="*/ 2737788 h 6858000"/>
                <a:gd name="connsiteX525" fmla="*/ 996868 w 7350919"/>
                <a:gd name="connsiteY525" fmla="*/ 2806797 h 6858000"/>
                <a:gd name="connsiteX526" fmla="*/ 1007584 w 7350919"/>
                <a:gd name="connsiteY526" fmla="*/ 2964102 h 6858000"/>
                <a:gd name="connsiteX527" fmla="*/ 1034158 w 7350919"/>
                <a:gd name="connsiteY527" fmla="*/ 2955958 h 6858000"/>
                <a:gd name="connsiteX528" fmla="*/ 1036730 w 7350919"/>
                <a:gd name="connsiteY528" fmla="*/ 2875377 h 6858000"/>
                <a:gd name="connsiteX529" fmla="*/ 1042302 w 7350919"/>
                <a:gd name="connsiteY529" fmla="*/ 2758791 h 6858000"/>
                <a:gd name="connsiteX530" fmla="*/ 1002012 w 7350919"/>
                <a:gd name="connsiteY530" fmla="*/ 2737788 h 6858000"/>
                <a:gd name="connsiteX531" fmla="*/ 5078664 w 7350919"/>
                <a:gd name="connsiteY531" fmla="*/ 2775078 h 6858000"/>
                <a:gd name="connsiteX532" fmla="*/ 5078664 w 7350919"/>
                <a:gd name="connsiteY532" fmla="*/ 2814941 h 6858000"/>
                <a:gd name="connsiteX533" fmla="*/ 5105239 w 7350919"/>
                <a:gd name="connsiteY533" fmla="*/ 2830800 h 6858000"/>
                <a:gd name="connsiteX534" fmla="*/ 5102667 w 7350919"/>
                <a:gd name="connsiteY534" fmla="*/ 2774650 h 6858000"/>
                <a:gd name="connsiteX535" fmla="*/ 5078664 w 7350919"/>
                <a:gd name="connsiteY535" fmla="*/ 2775078 h 6858000"/>
                <a:gd name="connsiteX536" fmla="*/ 999440 w 7350919"/>
                <a:gd name="connsiteY536" fmla="*/ 3062686 h 6858000"/>
                <a:gd name="connsiteX537" fmla="*/ 980580 w 7350919"/>
                <a:gd name="connsiteY537" fmla="*/ 3846212 h 6858000"/>
                <a:gd name="connsiteX538" fmla="*/ 1031587 w 7350919"/>
                <a:gd name="connsiteY538" fmla="*/ 3059686 h 6858000"/>
                <a:gd name="connsiteX539" fmla="*/ 999440 w 7350919"/>
                <a:gd name="connsiteY539" fmla="*/ 3062686 h 6858000"/>
                <a:gd name="connsiteX540" fmla="*/ 4170408 w 7350919"/>
                <a:gd name="connsiteY540" fmla="*/ 3310431 h 6858000"/>
                <a:gd name="connsiteX541" fmla="*/ 4193982 w 7350919"/>
                <a:gd name="connsiteY541" fmla="*/ 3369581 h 6858000"/>
                <a:gd name="connsiteX542" fmla="*/ 4190982 w 7350919"/>
                <a:gd name="connsiteY542" fmla="*/ 3337434 h 6858000"/>
                <a:gd name="connsiteX543" fmla="*/ 4183267 w 7350919"/>
                <a:gd name="connsiteY543" fmla="*/ 3309574 h 6858000"/>
                <a:gd name="connsiteX544" fmla="*/ 4170408 w 7350919"/>
                <a:gd name="connsiteY544" fmla="*/ 3310431 h 6858000"/>
                <a:gd name="connsiteX545" fmla="*/ 4225700 w 7350919"/>
                <a:gd name="connsiteY545" fmla="*/ 3358437 h 6858000"/>
                <a:gd name="connsiteX546" fmla="*/ 4244560 w 7350919"/>
                <a:gd name="connsiteY546" fmla="*/ 3396585 h 6858000"/>
                <a:gd name="connsiteX547" fmla="*/ 4244560 w 7350919"/>
                <a:gd name="connsiteY547" fmla="*/ 3369581 h 6858000"/>
                <a:gd name="connsiteX548" fmla="*/ 4225700 w 7350919"/>
                <a:gd name="connsiteY548" fmla="*/ 3358437 h 6858000"/>
                <a:gd name="connsiteX549" fmla="*/ 4313997 w 7350919"/>
                <a:gd name="connsiteY549" fmla="*/ 3366581 h 6858000"/>
                <a:gd name="connsiteX550" fmla="*/ 4322141 w 7350919"/>
                <a:gd name="connsiteY550" fmla="*/ 3409015 h 6858000"/>
                <a:gd name="connsiteX551" fmla="*/ 4420725 w 7350919"/>
                <a:gd name="connsiteY551" fmla="*/ 3438590 h 6858000"/>
                <a:gd name="connsiteX552" fmla="*/ 4313997 w 7350919"/>
                <a:gd name="connsiteY552" fmla="*/ 3366581 h 6858000"/>
                <a:gd name="connsiteX553" fmla="*/ 4276707 w 7350919"/>
                <a:gd name="connsiteY553" fmla="*/ 3382440 h 6858000"/>
                <a:gd name="connsiteX554" fmla="*/ 4279279 w 7350919"/>
                <a:gd name="connsiteY554" fmla="*/ 3406872 h 6858000"/>
                <a:gd name="connsiteX555" fmla="*/ 4298138 w 7350919"/>
                <a:gd name="connsiteY555" fmla="*/ 3377297 h 6858000"/>
                <a:gd name="connsiteX556" fmla="*/ 4276707 w 7350919"/>
                <a:gd name="connsiteY556" fmla="*/ 3382440 h 6858000"/>
                <a:gd name="connsiteX557" fmla="*/ 5818471 w 7350919"/>
                <a:gd name="connsiteY557" fmla="*/ 3400014 h 6858000"/>
                <a:gd name="connsiteX558" fmla="*/ 5723745 w 7350919"/>
                <a:gd name="connsiteY558" fmla="*/ 3427875 h 6858000"/>
                <a:gd name="connsiteX559" fmla="*/ 5721173 w 7350919"/>
                <a:gd name="connsiteY559" fmla="*/ 3454449 h 6858000"/>
                <a:gd name="connsiteX560" fmla="*/ 5750749 w 7350919"/>
                <a:gd name="connsiteY560" fmla="*/ 3451877 h 6858000"/>
                <a:gd name="connsiteX561" fmla="*/ 5860048 w 7350919"/>
                <a:gd name="connsiteY561" fmla="*/ 3422731 h 6858000"/>
                <a:gd name="connsiteX562" fmla="*/ 5860048 w 7350919"/>
                <a:gd name="connsiteY562" fmla="*/ 3377297 h 6858000"/>
                <a:gd name="connsiteX563" fmla="*/ 5818471 w 7350919"/>
                <a:gd name="connsiteY563" fmla="*/ 3400014 h 6858000"/>
                <a:gd name="connsiteX564" fmla="*/ 4596033 w 7350919"/>
                <a:gd name="connsiteY564" fmla="*/ 3448877 h 6858000"/>
                <a:gd name="connsiteX565" fmla="*/ 4588317 w 7350919"/>
                <a:gd name="connsiteY565" fmla="*/ 3523458 h 6858000"/>
                <a:gd name="connsiteX566" fmla="*/ 4680901 w 7350919"/>
                <a:gd name="connsiteY566" fmla="*/ 3537174 h 6858000"/>
                <a:gd name="connsiteX567" fmla="*/ 4700617 w 7350919"/>
                <a:gd name="connsiteY567" fmla="*/ 3546175 h 6858000"/>
                <a:gd name="connsiteX568" fmla="*/ 4935075 w 7350919"/>
                <a:gd name="connsiteY568" fmla="*/ 3542317 h 6858000"/>
                <a:gd name="connsiteX569" fmla="*/ 4924359 w 7350919"/>
                <a:gd name="connsiteY569" fmla="*/ 3481024 h 6858000"/>
                <a:gd name="connsiteX570" fmla="*/ 4596033 w 7350919"/>
                <a:gd name="connsiteY570" fmla="*/ 3448877 h 6858000"/>
                <a:gd name="connsiteX571" fmla="*/ 5379559 w 7350919"/>
                <a:gd name="connsiteY571" fmla="*/ 3478881 h 6858000"/>
                <a:gd name="connsiteX572" fmla="*/ 5030230 w 7350919"/>
                <a:gd name="connsiteY572" fmla="*/ 3484024 h 6858000"/>
                <a:gd name="connsiteX573" fmla="*/ 5624733 w 7350919"/>
                <a:gd name="connsiteY573" fmla="*/ 3455306 h 6858000"/>
                <a:gd name="connsiteX574" fmla="*/ 5379559 w 7350919"/>
                <a:gd name="connsiteY574" fmla="*/ 3478881 h 6858000"/>
                <a:gd name="connsiteX575" fmla="*/ 5755463 w 7350919"/>
                <a:gd name="connsiteY575" fmla="*/ 3481024 h 6858000"/>
                <a:gd name="connsiteX576" fmla="*/ 5805612 w 7350919"/>
                <a:gd name="connsiteY576" fmla="*/ 3540174 h 6858000"/>
                <a:gd name="connsiteX577" fmla="*/ 5859190 w 7350919"/>
                <a:gd name="connsiteY577" fmla="*/ 3504598 h 6858000"/>
                <a:gd name="connsiteX578" fmla="*/ 5856619 w 7350919"/>
                <a:gd name="connsiteY578" fmla="*/ 3462165 h 6858000"/>
                <a:gd name="connsiteX579" fmla="*/ 5755463 w 7350919"/>
                <a:gd name="connsiteY579" fmla="*/ 3481024 h 6858000"/>
                <a:gd name="connsiteX580" fmla="*/ 4953506 w 7350919"/>
                <a:gd name="connsiteY580" fmla="*/ 3483596 h 6858000"/>
                <a:gd name="connsiteX581" fmla="*/ 4966793 w 7350919"/>
                <a:gd name="connsiteY581" fmla="*/ 3547461 h 6858000"/>
                <a:gd name="connsiteX582" fmla="*/ 5012227 w 7350919"/>
                <a:gd name="connsiteY582" fmla="*/ 3552604 h 6858000"/>
                <a:gd name="connsiteX583" fmla="*/ 4974937 w 7350919"/>
                <a:gd name="connsiteY583" fmla="*/ 3483167 h 6858000"/>
                <a:gd name="connsiteX584" fmla="*/ 4953506 w 7350919"/>
                <a:gd name="connsiteY584" fmla="*/ 3483596 h 6858000"/>
                <a:gd name="connsiteX585" fmla="*/ 5635448 w 7350919"/>
                <a:gd name="connsiteY585" fmla="*/ 3513600 h 6858000"/>
                <a:gd name="connsiteX586" fmla="*/ 5497002 w 7350919"/>
                <a:gd name="connsiteY586" fmla="*/ 3539746 h 6858000"/>
                <a:gd name="connsiteX587" fmla="*/ 5273689 w 7350919"/>
                <a:gd name="connsiteY587" fmla="*/ 3835497 h 6858000"/>
                <a:gd name="connsiteX588" fmla="*/ 5254401 w 7350919"/>
                <a:gd name="connsiteY588" fmla="*/ 4434286 h 6858000"/>
                <a:gd name="connsiteX589" fmla="*/ 5299835 w 7350919"/>
                <a:gd name="connsiteY589" fmla="*/ 4541442 h 6858000"/>
                <a:gd name="connsiteX590" fmla="*/ 5283976 w 7350919"/>
                <a:gd name="connsiteY590" fmla="*/ 4552158 h 6858000"/>
                <a:gd name="connsiteX591" fmla="*/ 5273260 w 7350919"/>
                <a:gd name="connsiteY591" fmla="*/ 4642598 h 6858000"/>
                <a:gd name="connsiteX592" fmla="*/ 5257401 w 7350919"/>
                <a:gd name="connsiteY592" fmla="*/ 4655885 h 6858000"/>
                <a:gd name="connsiteX593" fmla="*/ 5252257 w 7350919"/>
                <a:gd name="connsiteY593" fmla="*/ 5045076 h 6858000"/>
                <a:gd name="connsiteX594" fmla="*/ 5268117 w 7350919"/>
                <a:gd name="connsiteY594" fmla="*/ 5063508 h 6858000"/>
                <a:gd name="connsiteX595" fmla="*/ 5668024 w 7350919"/>
                <a:gd name="connsiteY595" fmla="*/ 5273962 h 6858000"/>
                <a:gd name="connsiteX596" fmla="*/ 5824472 w 7350919"/>
                <a:gd name="connsiteY596" fmla="*/ 5047649 h 6858000"/>
                <a:gd name="connsiteX597" fmla="*/ 5840760 w 7350919"/>
                <a:gd name="connsiteY597" fmla="*/ 3760487 h 6858000"/>
                <a:gd name="connsiteX598" fmla="*/ 5803469 w 7350919"/>
                <a:gd name="connsiteY598" fmla="*/ 3584751 h 6858000"/>
                <a:gd name="connsiteX599" fmla="*/ 5784610 w 7350919"/>
                <a:gd name="connsiteY599" fmla="*/ 3585608 h 6858000"/>
                <a:gd name="connsiteX600" fmla="*/ 5760607 w 7350919"/>
                <a:gd name="connsiteY600" fmla="*/ 3656760 h 6858000"/>
                <a:gd name="connsiteX601" fmla="*/ 5734032 w 7350919"/>
                <a:gd name="connsiteY601" fmla="*/ 3656760 h 6858000"/>
                <a:gd name="connsiteX602" fmla="*/ 5715601 w 7350919"/>
                <a:gd name="connsiteY602" fmla="*/ 3510599 h 6858000"/>
                <a:gd name="connsiteX603" fmla="*/ 5635448 w 7350919"/>
                <a:gd name="connsiteY603" fmla="*/ 3513600 h 6858000"/>
                <a:gd name="connsiteX604" fmla="*/ 5294691 w 7350919"/>
                <a:gd name="connsiteY604" fmla="*/ 3585180 h 6858000"/>
                <a:gd name="connsiteX605" fmla="*/ 5281404 w 7350919"/>
                <a:gd name="connsiteY605" fmla="*/ 3715910 h 6858000"/>
                <a:gd name="connsiteX606" fmla="*/ 5294691 w 7350919"/>
                <a:gd name="connsiteY606" fmla="*/ 3724054 h 6858000"/>
                <a:gd name="connsiteX607" fmla="*/ 5427994 w 7350919"/>
                <a:gd name="connsiteY607" fmla="*/ 3553890 h 6858000"/>
                <a:gd name="connsiteX608" fmla="*/ 5294691 w 7350919"/>
                <a:gd name="connsiteY608" fmla="*/ 3585180 h 6858000"/>
                <a:gd name="connsiteX609" fmla="*/ 4876353 w 7350919"/>
                <a:gd name="connsiteY609" fmla="*/ 3598467 h 6858000"/>
                <a:gd name="connsiteX610" fmla="*/ 4950934 w 7350919"/>
                <a:gd name="connsiteY610" fmla="*/ 3722340 h 6858000"/>
                <a:gd name="connsiteX611" fmla="*/ 4945362 w 7350919"/>
                <a:gd name="connsiteY611" fmla="*/ 3609183 h 6858000"/>
                <a:gd name="connsiteX612" fmla="*/ 4876353 w 7350919"/>
                <a:gd name="connsiteY612" fmla="*/ 3598467 h 6858000"/>
                <a:gd name="connsiteX613" fmla="*/ 4961221 w 7350919"/>
                <a:gd name="connsiteY613" fmla="*/ 3608754 h 6858000"/>
                <a:gd name="connsiteX614" fmla="*/ 4983081 w 7350919"/>
                <a:gd name="connsiteY614" fmla="*/ 3754915 h 6858000"/>
                <a:gd name="connsiteX615" fmla="*/ 5030659 w 7350919"/>
                <a:gd name="connsiteY615" fmla="*/ 3854785 h 6858000"/>
                <a:gd name="connsiteX616" fmla="*/ 5037516 w 7350919"/>
                <a:gd name="connsiteY616" fmla="*/ 3758773 h 6858000"/>
                <a:gd name="connsiteX617" fmla="*/ 5038373 w 7350919"/>
                <a:gd name="connsiteY617" fmla="*/ 3628471 h 6858000"/>
                <a:gd name="connsiteX618" fmla="*/ 5005370 w 7350919"/>
                <a:gd name="connsiteY618" fmla="*/ 3620756 h 6858000"/>
                <a:gd name="connsiteX619" fmla="*/ 4961221 w 7350919"/>
                <a:gd name="connsiteY619" fmla="*/ 3608754 h 6858000"/>
                <a:gd name="connsiteX620" fmla="*/ 5166532 w 7350919"/>
                <a:gd name="connsiteY620" fmla="*/ 3736913 h 6858000"/>
                <a:gd name="connsiteX621" fmla="*/ 5142530 w 7350919"/>
                <a:gd name="connsiteY621" fmla="*/ 3774203 h 6858000"/>
                <a:gd name="connsiteX622" fmla="*/ 5132242 w 7350919"/>
                <a:gd name="connsiteY622" fmla="*/ 3739485 h 6858000"/>
                <a:gd name="connsiteX623" fmla="*/ 5116384 w 7350919"/>
                <a:gd name="connsiteY623" fmla="*/ 3739485 h 6858000"/>
                <a:gd name="connsiteX624" fmla="*/ 5100096 w 7350919"/>
                <a:gd name="connsiteY624" fmla="*/ 3901934 h 6858000"/>
                <a:gd name="connsiteX625" fmla="*/ 5153245 w 7350919"/>
                <a:gd name="connsiteY625" fmla="*/ 3904934 h 6858000"/>
                <a:gd name="connsiteX626" fmla="*/ 5187964 w 7350919"/>
                <a:gd name="connsiteY626" fmla="*/ 3862500 h 6858000"/>
                <a:gd name="connsiteX627" fmla="*/ 5190535 w 7350919"/>
                <a:gd name="connsiteY627" fmla="*/ 3745057 h 6858000"/>
                <a:gd name="connsiteX628" fmla="*/ 5166532 w 7350919"/>
                <a:gd name="connsiteY628" fmla="*/ 3736913 h 6858000"/>
                <a:gd name="connsiteX629" fmla="*/ 1351341 w 7350919"/>
                <a:gd name="connsiteY629" fmla="*/ 4298840 h 6858000"/>
                <a:gd name="connsiteX630" fmla="*/ 1353913 w 7350919"/>
                <a:gd name="connsiteY630" fmla="*/ 5026217 h 6858000"/>
                <a:gd name="connsiteX631" fmla="*/ 1536078 w 7350919"/>
                <a:gd name="connsiteY631" fmla="*/ 5068651 h 6858000"/>
                <a:gd name="connsiteX632" fmla="*/ 1486786 w 7350919"/>
                <a:gd name="connsiteY632" fmla="*/ 5079796 h 6858000"/>
                <a:gd name="connsiteX633" fmla="*/ 1574655 w 7350919"/>
                <a:gd name="connsiteY633" fmla="*/ 5106370 h 6858000"/>
                <a:gd name="connsiteX634" fmla="*/ 1638520 w 7350919"/>
                <a:gd name="connsiteY634" fmla="*/ 4325844 h 6858000"/>
                <a:gd name="connsiteX635" fmla="*/ 1566939 w 7350919"/>
                <a:gd name="connsiteY635" fmla="*/ 4322415 h 6858000"/>
                <a:gd name="connsiteX636" fmla="*/ 1351341 w 7350919"/>
                <a:gd name="connsiteY636" fmla="*/ 4298840 h 6858000"/>
                <a:gd name="connsiteX637" fmla="*/ 1756392 w 7350919"/>
                <a:gd name="connsiteY637" fmla="*/ 4333988 h 6858000"/>
                <a:gd name="connsiteX638" fmla="*/ 1678810 w 7350919"/>
                <a:gd name="connsiteY638" fmla="*/ 4328416 h 6858000"/>
                <a:gd name="connsiteX639" fmla="*/ 1601658 w 7350919"/>
                <a:gd name="connsiteY639" fmla="*/ 5114514 h 6858000"/>
                <a:gd name="connsiteX640" fmla="*/ 1713529 w 7350919"/>
                <a:gd name="connsiteY640" fmla="*/ 5164234 h 6858000"/>
                <a:gd name="connsiteX641" fmla="*/ 1692527 w 7350919"/>
                <a:gd name="connsiteY641" fmla="*/ 5103798 h 6858000"/>
                <a:gd name="connsiteX642" fmla="*/ 1719101 w 7350919"/>
                <a:gd name="connsiteY642" fmla="*/ 5031789 h 6858000"/>
                <a:gd name="connsiteX643" fmla="*/ 1740532 w 7350919"/>
                <a:gd name="connsiteY643" fmla="*/ 5031789 h 6858000"/>
                <a:gd name="connsiteX644" fmla="*/ 1811684 w 7350919"/>
                <a:gd name="connsiteY644" fmla="*/ 4672173 h 6858000"/>
                <a:gd name="connsiteX645" fmla="*/ 1950987 w 7350919"/>
                <a:gd name="connsiteY645" fmla="*/ 4373850 h 6858000"/>
                <a:gd name="connsiteX646" fmla="*/ 1932128 w 7350919"/>
                <a:gd name="connsiteY646" fmla="*/ 4355419 h 6858000"/>
                <a:gd name="connsiteX647" fmla="*/ 1934700 w 7350919"/>
                <a:gd name="connsiteY647" fmla="*/ 4326273 h 6858000"/>
                <a:gd name="connsiteX648" fmla="*/ 1756392 w 7350919"/>
                <a:gd name="connsiteY648" fmla="*/ 4333988 h 6858000"/>
                <a:gd name="connsiteX649" fmla="*/ 6331107 w 7350919"/>
                <a:gd name="connsiteY649" fmla="*/ 4482721 h 6858000"/>
                <a:gd name="connsiteX650" fmla="*/ 6331107 w 7350919"/>
                <a:gd name="connsiteY650" fmla="*/ 4525583 h 6858000"/>
                <a:gd name="connsiteX651" fmla="*/ 6309676 w 7350919"/>
                <a:gd name="connsiteY651" fmla="*/ 4533727 h 6858000"/>
                <a:gd name="connsiteX652" fmla="*/ 6296388 w 7350919"/>
                <a:gd name="connsiteY652" fmla="*/ 4517868 h 6858000"/>
                <a:gd name="connsiteX653" fmla="*/ 5965918 w 7350919"/>
                <a:gd name="connsiteY653" fmla="*/ 4976068 h 6858000"/>
                <a:gd name="connsiteX654" fmla="*/ 6397544 w 7350919"/>
                <a:gd name="connsiteY654" fmla="*/ 4987212 h 6858000"/>
                <a:gd name="connsiteX655" fmla="*/ 6418975 w 7350919"/>
                <a:gd name="connsiteY655" fmla="*/ 4483149 h 6858000"/>
                <a:gd name="connsiteX656" fmla="*/ 6343966 w 7350919"/>
                <a:gd name="connsiteY656" fmla="*/ 4467290 h 6858000"/>
                <a:gd name="connsiteX657" fmla="*/ 6331107 w 7350919"/>
                <a:gd name="connsiteY657" fmla="*/ 4482721 h 6858000"/>
                <a:gd name="connsiteX658" fmla="*/ 6504271 w 7350919"/>
                <a:gd name="connsiteY658" fmla="*/ 4549586 h 6858000"/>
                <a:gd name="connsiteX659" fmla="*/ 6493555 w 7350919"/>
                <a:gd name="connsiteY659" fmla="*/ 4985927 h 6858000"/>
                <a:gd name="connsiteX660" fmla="*/ 6640145 w 7350919"/>
                <a:gd name="connsiteY660" fmla="*/ 4943493 h 6858000"/>
                <a:gd name="connsiteX661" fmla="*/ 6504271 w 7350919"/>
                <a:gd name="connsiteY661" fmla="*/ 4549586 h 6858000"/>
                <a:gd name="connsiteX662" fmla="*/ 6650004 w 7350919"/>
                <a:gd name="connsiteY662" fmla="*/ 4794760 h 6858000"/>
                <a:gd name="connsiteX663" fmla="*/ 6681722 w 7350919"/>
                <a:gd name="connsiteY663" fmla="*/ 4933205 h 6858000"/>
                <a:gd name="connsiteX664" fmla="*/ 6698867 w 7350919"/>
                <a:gd name="connsiteY664" fmla="*/ 4895487 h 6858000"/>
                <a:gd name="connsiteX665" fmla="*/ 6643574 w 7350919"/>
                <a:gd name="connsiteY665" fmla="*/ 4759184 h 6858000"/>
                <a:gd name="connsiteX666" fmla="*/ 6650004 w 7350919"/>
                <a:gd name="connsiteY666" fmla="*/ 4794760 h 6858000"/>
                <a:gd name="connsiteX667" fmla="*/ 6618714 w 7350919"/>
                <a:gd name="connsiteY667" fmla="*/ 5015502 h 6858000"/>
                <a:gd name="connsiteX668" fmla="*/ 6621286 w 7350919"/>
                <a:gd name="connsiteY668" fmla="*/ 5114086 h 6858000"/>
                <a:gd name="connsiteX669" fmla="*/ 6682579 w 7350919"/>
                <a:gd name="connsiteY669" fmla="*/ 5138088 h 6858000"/>
                <a:gd name="connsiteX670" fmla="*/ 6650433 w 7350919"/>
                <a:gd name="connsiteY670" fmla="*/ 5000071 h 6858000"/>
                <a:gd name="connsiteX671" fmla="*/ 6618714 w 7350919"/>
                <a:gd name="connsiteY671" fmla="*/ 5015502 h 6858000"/>
                <a:gd name="connsiteX672" fmla="*/ 6051215 w 7350919"/>
                <a:gd name="connsiteY672" fmla="*/ 5042076 h 6858000"/>
                <a:gd name="connsiteX673" fmla="*/ 5950059 w 7350919"/>
                <a:gd name="connsiteY673" fmla="*/ 5036933 h 6858000"/>
                <a:gd name="connsiteX674" fmla="*/ 5947488 w 7350919"/>
                <a:gd name="connsiteY674" fmla="*/ 5252103 h 6858000"/>
                <a:gd name="connsiteX675" fmla="*/ 5971919 w 7350919"/>
                <a:gd name="connsiteY675" fmla="*/ 5276534 h 6858000"/>
                <a:gd name="connsiteX676" fmla="*/ 6243239 w 7350919"/>
                <a:gd name="connsiteY676" fmla="*/ 5359259 h 6858000"/>
                <a:gd name="connsiteX677" fmla="*/ 6267242 w 7350919"/>
                <a:gd name="connsiteY677" fmla="*/ 5058364 h 6858000"/>
                <a:gd name="connsiteX678" fmla="*/ 6051215 w 7350919"/>
                <a:gd name="connsiteY678" fmla="*/ 5042076 h 6858000"/>
                <a:gd name="connsiteX679" fmla="*/ 1121598 w 7350919"/>
                <a:gd name="connsiteY679" fmla="*/ 5148376 h 6858000"/>
                <a:gd name="connsiteX680" fmla="*/ 964721 w 7350919"/>
                <a:gd name="connsiteY680" fmla="*/ 5265818 h 6858000"/>
                <a:gd name="connsiteX681" fmla="*/ 987867 w 7350919"/>
                <a:gd name="connsiteY681" fmla="*/ 5298394 h 6858000"/>
                <a:gd name="connsiteX682" fmla="*/ 1074878 w 7350919"/>
                <a:gd name="connsiteY682" fmla="*/ 5384548 h 6858000"/>
                <a:gd name="connsiteX683" fmla="*/ 1172604 w 7350919"/>
                <a:gd name="connsiteY683" fmla="*/ 5223385 h 6858000"/>
                <a:gd name="connsiteX684" fmla="*/ 1191464 w 7350919"/>
                <a:gd name="connsiteY684" fmla="*/ 5137660 h 6858000"/>
                <a:gd name="connsiteX685" fmla="*/ 1188892 w 7350919"/>
                <a:gd name="connsiteY685" fmla="*/ 5124372 h 6858000"/>
                <a:gd name="connsiteX686" fmla="*/ 1121598 w 7350919"/>
                <a:gd name="connsiteY686" fmla="*/ 5148376 h 6858000"/>
                <a:gd name="connsiteX687" fmla="*/ 6491841 w 7350919"/>
                <a:gd name="connsiteY687" fmla="*/ 5134231 h 6858000"/>
                <a:gd name="connsiteX688" fmla="*/ 6475125 w 7350919"/>
                <a:gd name="connsiteY688" fmla="*/ 5163806 h 6858000"/>
                <a:gd name="connsiteX689" fmla="*/ 6472553 w 7350919"/>
                <a:gd name="connsiteY689" fmla="*/ 5244387 h 6858000"/>
                <a:gd name="connsiteX690" fmla="*/ 6462266 w 7350919"/>
                <a:gd name="connsiteY690" fmla="*/ 5300537 h 6858000"/>
                <a:gd name="connsiteX691" fmla="*/ 6462266 w 7350919"/>
                <a:gd name="connsiteY691" fmla="*/ 5361830 h 6858000"/>
                <a:gd name="connsiteX692" fmla="*/ 6459265 w 7350919"/>
                <a:gd name="connsiteY692" fmla="*/ 5402121 h 6858000"/>
                <a:gd name="connsiteX693" fmla="*/ 6512844 w 7350919"/>
                <a:gd name="connsiteY693" fmla="*/ 5441984 h 6858000"/>
                <a:gd name="connsiteX694" fmla="*/ 6406116 w 7350919"/>
                <a:gd name="connsiteY694" fmla="*/ 5455271 h 6858000"/>
                <a:gd name="connsiteX695" fmla="*/ 6576280 w 7350919"/>
                <a:gd name="connsiteY695" fmla="*/ 5561570 h 6858000"/>
                <a:gd name="connsiteX696" fmla="*/ 6576280 w 7350919"/>
                <a:gd name="connsiteY696" fmla="*/ 5175379 h 6858000"/>
                <a:gd name="connsiteX697" fmla="*/ 6506843 w 7350919"/>
                <a:gd name="connsiteY697" fmla="*/ 5124801 h 6858000"/>
                <a:gd name="connsiteX698" fmla="*/ 6491841 w 7350919"/>
                <a:gd name="connsiteY698" fmla="*/ 5134231 h 6858000"/>
                <a:gd name="connsiteX699" fmla="*/ 6315248 w 7350919"/>
                <a:gd name="connsiteY699" fmla="*/ 5141089 h 6858000"/>
                <a:gd name="connsiteX700" fmla="*/ 6299389 w 7350919"/>
                <a:gd name="connsiteY700" fmla="*/ 5357116 h 6858000"/>
                <a:gd name="connsiteX701" fmla="*/ 6384256 w 7350919"/>
                <a:gd name="connsiteY701" fmla="*/ 5351543 h 6858000"/>
                <a:gd name="connsiteX702" fmla="*/ 6397544 w 7350919"/>
                <a:gd name="connsiteY702" fmla="*/ 5282535 h 6858000"/>
                <a:gd name="connsiteX703" fmla="*/ 6400115 w 7350919"/>
                <a:gd name="connsiteY703" fmla="*/ 5216098 h 6858000"/>
                <a:gd name="connsiteX704" fmla="*/ 6400115 w 7350919"/>
                <a:gd name="connsiteY704" fmla="*/ 5174093 h 6858000"/>
                <a:gd name="connsiteX705" fmla="*/ 6394972 w 7350919"/>
                <a:gd name="connsiteY705" fmla="*/ 5134231 h 6858000"/>
                <a:gd name="connsiteX706" fmla="*/ 6315248 w 7350919"/>
                <a:gd name="connsiteY706" fmla="*/ 5141089 h 6858000"/>
                <a:gd name="connsiteX707" fmla="*/ 5274546 w 7350919"/>
                <a:gd name="connsiteY707" fmla="*/ 5158234 h 6858000"/>
                <a:gd name="connsiteX708" fmla="*/ 5244113 w 7350919"/>
                <a:gd name="connsiteY708" fmla="*/ 5207097 h 6858000"/>
                <a:gd name="connsiteX709" fmla="*/ 5297263 w 7350919"/>
                <a:gd name="connsiteY709" fmla="*/ 5393549 h 6858000"/>
                <a:gd name="connsiteX710" fmla="*/ 5467428 w 7350919"/>
                <a:gd name="connsiteY710" fmla="*/ 5228100 h 6858000"/>
                <a:gd name="connsiteX711" fmla="*/ 5274546 w 7350919"/>
                <a:gd name="connsiteY711" fmla="*/ 5158234 h 6858000"/>
                <a:gd name="connsiteX712" fmla="*/ 1383916 w 7350919"/>
                <a:gd name="connsiteY712" fmla="*/ 5156948 h 6858000"/>
                <a:gd name="connsiteX713" fmla="*/ 1353913 w 7350919"/>
                <a:gd name="connsiteY713" fmla="*/ 5186094 h 6858000"/>
                <a:gd name="connsiteX714" fmla="*/ 1367200 w 7350919"/>
                <a:gd name="connsiteY714" fmla="*/ 5689729 h 6858000"/>
                <a:gd name="connsiteX715" fmla="*/ 1452496 w 7350919"/>
                <a:gd name="connsiteY715" fmla="*/ 5695301 h 6858000"/>
                <a:gd name="connsiteX716" fmla="*/ 1487215 w 7350919"/>
                <a:gd name="connsiteY716" fmla="*/ 5588573 h 6858000"/>
                <a:gd name="connsiteX717" fmla="*/ 1497502 w 7350919"/>
                <a:gd name="connsiteY717" fmla="*/ 5577858 h 6858000"/>
                <a:gd name="connsiteX718" fmla="*/ 1572083 w 7350919"/>
                <a:gd name="connsiteY718" fmla="*/ 5180951 h 6858000"/>
                <a:gd name="connsiteX719" fmla="*/ 1383916 w 7350919"/>
                <a:gd name="connsiteY719" fmla="*/ 5156948 h 6858000"/>
                <a:gd name="connsiteX720" fmla="*/ 5030659 w 7350919"/>
                <a:gd name="connsiteY720" fmla="*/ 5159520 h 6858000"/>
                <a:gd name="connsiteX721" fmla="*/ 5025515 w 7350919"/>
                <a:gd name="connsiteY721" fmla="*/ 5213098 h 6858000"/>
                <a:gd name="connsiteX722" fmla="*/ 4977080 w 7350919"/>
                <a:gd name="connsiteY722" fmla="*/ 5174093 h 6858000"/>
                <a:gd name="connsiteX723" fmla="*/ 4820204 w 7350919"/>
                <a:gd name="connsiteY723" fmla="*/ 5252960 h 6858000"/>
                <a:gd name="connsiteX724" fmla="*/ 5061519 w 7350919"/>
                <a:gd name="connsiteY724" fmla="*/ 5388406 h 6858000"/>
                <a:gd name="connsiteX725" fmla="*/ 5126671 w 7350919"/>
                <a:gd name="connsiteY725" fmla="*/ 5394406 h 6858000"/>
                <a:gd name="connsiteX726" fmla="*/ 5132242 w 7350919"/>
                <a:gd name="connsiteY726" fmla="*/ 5194667 h 6858000"/>
                <a:gd name="connsiteX727" fmla="*/ 5054661 w 7350919"/>
                <a:gd name="connsiteY727" fmla="*/ 5157377 h 6858000"/>
                <a:gd name="connsiteX728" fmla="*/ 5030659 w 7350919"/>
                <a:gd name="connsiteY728" fmla="*/ 5159520 h 6858000"/>
                <a:gd name="connsiteX729" fmla="*/ 6618714 w 7350919"/>
                <a:gd name="connsiteY729" fmla="*/ 5183523 h 6858000"/>
                <a:gd name="connsiteX730" fmla="*/ 6613142 w 7350919"/>
                <a:gd name="connsiteY730" fmla="*/ 5583430 h 6858000"/>
                <a:gd name="connsiteX731" fmla="*/ 6804738 w 7350919"/>
                <a:gd name="connsiteY731" fmla="*/ 5697873 h 6858000"/>
                <a:gd name="connsiteX732" fmla="*/ 6703582 w 7350919"/>
                <a:gd name="connsiteY732" fmla="*/ 5220813 h 6858000"/>
                <a:gd name="connsiteX733" fmla="*/ 6618714 w 7350919"/>
                <a:gd name="connsiteY733" fmla="*/ 5183523 h 6858000"/>
                <a:gd name="connsiteX734" fmla="*/ 1204323 w 7350919"/>
                <a:gd name="connsiteY734" fmla="*/ 5244816 h 6858000"/>
                <a:gd name="connsiteX735" fmla="*/ 1108739 w 7350919"/>
                <a:gd name="connsiteY735" fmla="*/ 5439411 h 6858000"/>
                <a:gd name="connsiteX736" fmla="*/ 1239041 w 7350919"/>
                <a:gd name="connsiteY736" fmla="*/ 5660153 h 6858000"/>
                <a:gd name="connsiteX737" fmla="*/ 1236470 w 7350919"/>
                <a:gd name="connsiteY737" fmla="*/ 5198953 h 6858000"/>
                <a:gd name="connsiteX738" fmla="*/ 1204323 w 7350919"/>
                <a:gd name="connsiteY738" fmla="*/ 5244816 h 6858000"/>
                <a:gd name="connsiteX739" fmla="*/ 1596515 w 7350919"/>
                <a:gd name="connsiteY739" fmla="*/ 5199381 h 6858000"/>
                <a:gd name="connsiteX740" fmla="*/ 1535221 w 7350919"/>
                <a:gd name="connsiteY740" fmla="*/ 5652438 h 6858000"/>
                <a:gd name="connsiteX741" fmla="*/ 1796254 w 7350919"/>
                <a:gd name="connsiteY741" fmla="*/ 5508421 h 6858000"/>
                <a:gd name="connsiteX742" fmla="*/ 1758963 w 7350919"/>
                <a:gd name="connsiteY742" fmla="*/ 5279106 h 6858000"/>
                <a:gd name="connsiteX743" fmla="*/ 1596515 w 7350919"/>
                <a:gd name="connsiteY743" fmla="*/ 5199381 h 6858000"/>
                <a:gd name="connsiteX744" fmla="*/ 5493574 w 7350919"/>
                <a:gd name="connsiteY744" fmla="*/ 5287250 h 6858000"/>
                <a:gd name="connsiteX745" fmla="*/ 5326410 w 7350919"/>
                <a:gd name="connsiteY745" fmla="*/ 5450556 h 6858000"/>
                <a:gd name="connsiteX746" fmla="*/ 5590443 w 7350919"/>
                <a:gd name="connsiteY746" fmla="*/ 5303538 h 6858000"/>
                <a:gd name="connsiteX747" fmla="*/ 5526577 w 7350919"/>
                <a:gd name="connsiteY747" fmla="*/ 5261104 h 6858000"/>
                <a:gd name="connsiteX748" fmla="*/ 5493574 w 7350919"/>
                <a:gd name="connsiteY748" fmla="*/ 5287250 h 6858000"/>
                <a:gd name="connsiteX749" fmla="*/ 4636323 w 7350919"/>
                <a:gd name="connsiteY749" fmla="*/ 5359687 h 6858000"/>
                <a:gd name="connsiteX750" fmla="*/ 4644038 w 7350919"/>
                <a:gd name="connsiteY750" fmla="*/ 5369974 h 6858000"/>
                <a:gd name="connsiteX751" fmla="*/ 4641895 w 7350919"/>
                <a:gd name="connsiteY751" fmla="*/ 5471558 h 6858000"/>
                <a:gd name="connsiteX752" fmla="*/ 4634180 w 7350919"/>
                <a:gd name="connsiteY752" fmla="*/ 5560284 h 6858000"/>
                <a:gd name="connsiteX753" fmla="*/ 4657755 w 7350919"/>
                <a:gd name="connsiteY753" fmla="*/ 5679441 h 6858000"/>
                <a:gd name="connsiteX754" fmla="*/ 4644467 w 7350919"/>
                <a:gd name="connsiteY754" fmla="*/ 5697873 h 6858000"/>
                <a:gd name="connsiteX755" fmla="*/ 4657755 w 7350919"/>
                <a:gd name="connsiteY755" fmla="*/ 5823031 h 6858000"/>
                <a:gd name="connsiteX756" fmla="*/ 4712190 w 7350919"/>
                <a:gd name="connsiteY756" fmla="*/ 5805886 h 6858000"/>
                <a:gd name="connsiteX757" fmla="*/ 5163961 w 7350919"/>
                <a:gd name="connsiteY757" fmla="*/ 5535424 h 6858000"/>
                <a:gd name="connsiteX758" fmla="*/ 5163961 w 7350919"/>
                <a:gd name="connsiteY758" fmla="*/ 5513992 h 6858000"/>
                <a:gd name="connsiteX759" fmla="*/ 5036659 w 7350919"/>
                <a:gd name="connsiteY759" fmla="*/ 5472844 h 6858000"/>
                <a:gd name="connsiteX760" fmla="*/ 5030230 w 7350919"/>
                <a:gd name="connsiteY760" fmla="*/ 5441984 h 6858000"/>
                <a:gd name="connsiteX761" fmla="*/ 4769197 w 7350919"/>
                <a:gd name="connsiteY761" fmla="*/ 5282535 h 6858000"/>
                <a:gd name="connsiteX762" fmla="*/ 4636323 w 7350919"/>
                <a:gd name="connsiteY762" fmla="*/ 5359687 h 6858000"/>
                <a:gd name="connsiteX763" fmla="*/ 6013924 w 7350919"/>
                <a:gd name="connsiteY763" fmla="*/ 5368260 h 6858000"/>
                <a:gd name="connsiteX764" fmla="*/ 5968490 w 7350919"/>
                <a:gd name="connsiteY764" fmla="*/ 5372975 h 6858000"/>
                <a:gd name="connsiteX765" fmla="*/ 5965918 w 7350919"/>
                <a:gd name="connsiteY765" fmla="*/ 5396978 h 6858000"/>
                <a:gd name="connsiteX766" fmla="*/ 6115937 w 7350919"/>
                <a:gd name="connsiteY766" fmla="*/ 5397407 h 6858000"/>
                <a:gd name="connsiteX767" fmla="*/ 6013924 w 7350919"/>
                <a:gd name="connsiteY767" fmla="*/ 5368260 h 6858000"/>
                <a:gd name="connsiteX768" fmla="*/ 5381703 w 7350919"/>
                <a:gd name="connsiteY768" fmla="*/ 5505420 h 6858000"/>
                <a:gd name="connsiteX769" fmla="*/ 5334125 w 7350919"/>
                <a:gd name="connsiteY769" fmla="*/ 5537567 h 6858000"/>
                <a:gd name="connsiteX770" fmla="*/ 5446425 w 7350919"/>
                <a:gd name="connsiteY770" fmla="*/ 5617291 h 6858000"/>
                <a:gd name="connsiteX771" fmla="*/ 5478572 w 7350919"/>
                <a:gd name="connsiteY771" fmla="*/ 5595003 h 6858000"/>
                <a:gd name="connsiteX772" fmla="*/ 5587443 w 7350919"/>
                <a:gd name="connsiteY772" fmla="*/ 5390977 h 6858000"/>
                <a:gd name="connsiteX773" fmla="*/ 5381703 w 7350919"/>
                <a:gd name="connsiteY773" fmla="*/ 5505420 h 6858000"/>
                <a:gd name="connsiteX774" fmla="*/ 5658166 w 7350919"/>
                <a:gd name="connsiteY774" fmla="*/ 5429982 h 6858000"/>
                <a:gd name="connsiteX775" fmla="*/ 5553153 w 7350919"/>
                <a:gd name="connsiteY775" fmla="*/ 5627578 h 6858000"/>
                <a:gd name="connsiteX776" fmla="*/ 5555296 w 7350919"/>
                <a:gd name="connsiteY776" fmla="*/ 5732591 h 6858000"/>
                <a:gd name="connsiteX777" fmla="*/ 5730174 w 7350919"/>
                <a:gd name="connsiteY777" fmla="*/ 5913471 h 6858000"/>
                <a:gd name="connsiteX778" fmla="*/ 5752034 w 7350919"/>
                <a:gd name="connsiteY778" fmla="*/ 5871037 h 6858000"/>
                <a:gd name="connsiteX779" fmla="*/ 5770894 w 7350919"/>
                <a:gd name="connsiteY779" fmla="*/ 5876609 h 6858000"/>
                <a:gd name="connsiteX780" fmla="*/ 5818900 w 7350919"/>
                <a:gd name="connsiteY780" fmla="*/ 5434268 h 6858000"/>
                <a:gd name="connsiteX781" fmla="*/ 5808184 w 7350919"/>
                <a:gd name="connsiteY781" fmla="*/ 5429125 h 6858000"/>
                <a:gd name="connsiteX782" fmla="*/ 5682597 w 7350919"/>
                <a:gd name="connsiteY782" fmla="*/ 5397407 h 6858000"/>
                <a:gd name="connsiteX783" fmla="*/ 5658166 w 7350919"/>
                <a:gd name="connsiteY783" fmla="*/ 5429982 h 6858000"/>
                <a:gd name="connsiteX784" fmla="*/ 4463587 w 7350919"/>
                <a:gd name="connsiteY784" fmla="*/ 5471130 h 6858000"/>
                <a:gd name="connsiteX785" fmla="*/ 4442585 w 7350919"/>
                <a:gd name="connsiteY785" fmla="*/ 5561999 h 6858000"/>
                <a:gd name="connsiteX786" fmla="*/ 4540740 w 7350919"/>
                <a:gd name="connsiteY786" fmla="*/ 5545711 h 6858000"/>
                <a:gd name="connsiteX787" fmla="*/ 4540740 w 7350919"/>
                <a:gd name="connsiteY787" fmla="*/ 5503705 h 6858000"/>
                <a:gd name="connsiteX788" fmla="*/ 4516308 w 7350919"/>
                <a:gd name="connsiteY788" fmla="*/ 5486989 h 6858000"/>
                <a:gd name="connsiteX789" fmla="*/ 4485019 w 7350919"/>
                <a:gd name="connsiteY789" fmla="*/ 5489561 h 6858000"/>
                <a:gd name="connsiteX790" fmla="*/ 4482447 w 7350919"/>
                <a:gd name="connsiteY790" fmla="*/ 5434697 h 6858000"/>
                <a:gd name="connsiteX791" fmla="*/ 4463587 w 7350919"/>
                <a:gd name="connsiteY791" fmla="*/ 5471130 h 6858000"/>
                <a:gd name="connsiteX792" fmla="*/ 6142940 w 7350919"/>
                <a:gd name="connsiteY792" fmla="*/ 5474559 h 6858000"/>
                <a:gd name="connsiteX793" fmla="*/ 6235095 w 7350919"/>
                <a:gd name="connsiteY793" fmla="*/ 5524708 h 6858000"/>
                <a:gd name="connsiteX794" fmla="*/ 6240238 w 7350919"/>
                <a:gd name="connsiteY794" fmla="*/ 5460843 h 6858000"/>
                <a:gd name="connsiteX795" fmla="*/ 6142940 w 7350919"/>
                <a:gd name="connsiteY795" fmla="*/ 5474559 h 6858000"/>
                <a:gd name="connsiteX796" fmla="*/ 5941915 w 7350919"/>
                <a:gd name="connsiteY796" fmla="*/ 5476702 h 6858000"/>
                <a:gd name="connsiteX797" fmla="*/ 5941915 w 7350919"/>
                <a:gd name="connsiteY797" fmla="*/ 5492561 h 6858000"/>
                <a:gd name="connsiteX798" fmla="*/ 6221808 w 7350919"/>
                <a:gd name="connsiteY798" fmla="*/ 5694872 h 6858000"/>
                <a:gd name="connsiteX799" fmla="*/ 6235095 w 7350919"/>
                <a:gd name="connsiteY799" fmla="*/ 5548282 h 6858000"/>
                <a:gd name="connsiteX800" fmla="*/ 6115080 w 7350919"/>
                <a:gd name="connsiteY800" fmla="*/ 5474131 h 6858000"/>
                <a:gd name="connsiteX801" fmla="*/ 5941915 w 7350919"/>
                <a:gd name="connsiteY801" fmla="*/ 5476702 h 6858000"/>
                <a:gd name="connsiteX802" fmla="*/ 6288244 w 7350919"/>
                <a:gd name="connsiteY802" fmla="*/ 5484846 h 6858000"/>
                <a:gd name="connsiteX803" fmla="*/ 6282672 w 7350919"/>
                <a:gd name="connsiteY803" fmla="*/ 5548711 h 6858000"/>
                <a:gd name="connsiteX804" fmla="*/ 6447693 w 7350919"/>
                <a:gd name="connsiteY804" fmla="*/ 5642151 h 6858000"/>
                <a:gd name="connsiteX805" fmla="*/ 6493127 w 7350919"/>
                <a:gd name="connsiteY805" fmla="*/ 5610004 h 6858000"/>
                <a:gd name="connsiteX806" fmla="*/ 6288244 w 7350919"/>
                <a:gd name="connsiteY806" fmla="*/ 5484846 h 6858000"/>
                <a:gd name="connsiteX807" fmla="*/ 1002012 w 7350919"/>
                <a:gd name="connsiteY807" fmla="*/ 5625863 h 6858000"/>
                <a:gd name="connsiteX808" fmla="*/ 1007155 w 7350919"/>
                <a:gd name="connsiteY808" fmla="*/ 5641723 h 6858000"/>
                <a:gd name="connsiteX809" fmla="*/ 1201751 w 7350919"/>
                <a:gd name="connsiteY809" fmla="*/ 5724447 h 6858000"/>
                <a:gd name="connsiteX810" fmla="*/ 1081736 w 7350919"/>
                <a:gd name="connsiteY810" fmla="*/ 5487418 h 6858000"/>
                <a:gd name="connsiteX811" fmla="*/ 1002012 w 7350919"/>
                <a:gd name="connsiteY811" fmla="*/ 5625863 h 6858000"/>
                <a:gd name="connsiteX812" fmla="*/ 5938915 w 7350919"/>
                <a:gd name="connsiteY812" fmla="*/ 5508849 h 6858000"/>
                <a:gd name="connsiteX813" fmla="*/ 5925199 w 7350919"/>
                <a:gd name="connsiteY813" fmla="*/ 5949047 h 6858000"/>
                <a:gd name="connsiteX814" fmla="*/ 6253097 w 7350919"/>
                <a:gd name="connsiteY814" fmla="*/ 5793885 h 6858000"/>
                <a:gd name="connsiteX815" fmla="*/ 6202090 w 7350919"/>
                <a:gd name="connsiteY815" fmla="*/ 5708588 h 6858000"/>
                <a:gd name="connsiteX816" fmla="*/ 5938915 w 7350919"/>
                <a:gd name="connsiteY816" fmla="*/ 5508849 h 6858000"/>
                <a:gd name="connsiteX817" fmla="*/ 6282672 w 7350919"/>
                <a:gd name="connsiteY817" fmla="*/ 5572714 h 6858000"/>
                <a:gd name="connsiteX818" fmla="*/ 6271956 w 7350919"/>
                <a:gd name="connsiteY818" fmla="*/ 5721875 h 6858000"/>
                <a:gd name="connsiteX819" fmla="*/ 6351681 w 7350919"/>
                <a:gd name="connsiteY819" fmla="*/ 5721447 h 6858000"/>
                <a:gd name="connsiteX820" fmla="*/ 6434405 w 7350919"/>
                <a:gd name="connsiteY820" fmla="*/ 5655439 h 6858000"/>
                <a:gd name="connsiteX821" fmla="*/ 6282672 w 7350919"/>
                <a:gd name="connsiteY821" fmla="*/ 5572714 h 6858000"/>
                <a:gd name="connsiteX822" fmla="*/ 4416867 w 7350919"/>
                <a:gd name="connsiteY822" fmla="*/ 5622435 h 6858000"/>
                <a:gd name="connsiteX823" fmla="*/ 4238559 w 7350919"/>
                <a:gd name="connsiteY823" fmla="*/ 5930616 h 6858000"/>
                <a:gd name="connsiteX824" fmla="*/ 4455015 w 7350919"/>
                <a:gd name="connsiteY824" fmla="*/ 5623292 h 6858000"/>
                <a:gd name="connsiteX825" fmla="*/ 4436584 w 7350919"/>
                <a:gd name="connsiteY825" fmla="*/ 5607433 h 6858000"/>
                <a:gd name="connsiteX826" fmla="*/ 4416867 w 7350919"/>
                <a:gd name="connsiteY826" fmla="*/ 5622435 h 6858000"/>
                <a:gd name="connsiteX827" fmla="*/ 5355556 w 7350919"/>
                <a:gd name="connsiteY827" fmla="*/ 5631007 h 6858000"/>
                <a:gd name="connsiteX828" fmla="*/ 5363700 w 7350919"/>
                <a:gd name="connsiteY828" fmla="*/ 5660153 h 6858000"/>
                <a:gd name="connsiteX829" fmla="*/ 5395418 w 7350919"/>
                <a:gd name="connsiteY829" fmla="*/ 5716304 h 6858000"/>
                <a:gd name="connsiteX830" fmla="*/ 5394561 w 7350919"/>
                <a:gd name="connsiteY830" fmla="*/ 5735592 h 6858000"/>
                <a:gd name="connsiteX831" fmla="*/ 5394990 w 7350919"/>
                <a:gd name="connsiteY831" fmla="*/ 5751451 h 6858000"/>
                <a:gd name="connsiteX832" fmla="*/ 5424994 w 7350919"/>
                <a:gd name="connsiteY832" fmla="*/ 5706445 h 6858000"/>
                <a:gd name="connsiteX833" fmla="*/ 5426279 w 7350919"/>
                <a:gd name="connsiteY833" fmla="*/ 5682014 h 6858000"/>
                <a:gd name="connsiteX834" fmla="*/ 5355556 w 7350919"/>
                <a:gd name="connsiteY834" fmla="*/ 5631007 h 6858000"/>
                <a:gd name="connsiteX835" fmla="*/ 6495699 w 7350919"/>
                <a:gd name="connsiteY835" fmla="*/ 5687157 h 6858000"/>
                <a:gd name="connsiteX836" fmla="*/ 6474696 w 7350919"/>
                <a:gd name="connsiteY836" fmla="*/ 5711160 h 6858000"/>
                <a:gd name="connsiteX837" fmla="*/ 6468695 w 7350919"/>
                <a:gd name="connsiteY837" fmla="*/ 5742878 h 6858000"/>
                <a:gd name="connsiteX838" fmla="*/ 6564708 w 7350919"/>
                <a:gd name="connsiteY838" fmla="*/ 5729591 h 6858000"/>
                <a:gd name="connsiteX839" fmla="*/ 6569851 w 7350919"/>
                <a:gd name="connsiteY839" fmla="*/ 5718875 h 6858000"/>
                <a:gd name="connsiteX840" fmla="*/ 6495699 w 7350919"/>
                <a:gd name="connsiteY840" fmla="*/ 568715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</a:cxnLst>
              <a:rect l="l" t="t" r="r" b="b"/>
              <a:pathLst>
                <a:path w="7350919" h="6858000">
                  <a:moveTo>
                    <a:pt x="5653879" y="1446"/>
                  </a:moveTo>
                  <a:cubicBezTo>
                    <a:pt x="5655165" y="1446"/>
                    <a:pt x="5703600" y="9161"/>
                    <a:pt x="5704457" y="9590"/>
                  </a:cubicBezTo>
                  <a:cubicBezTo>
                    <a:pt x="5705314" y="18162"/>
                    <a:pt x="5706171" y="27164"/>
                    <a:pt x="5707028" y="35736"/>
                  </a:cubicBezTo>
                  <a:cubicBezTo>
                    <a:pt x="5809898" y="-7126"/>
                    <a:pt x="5810756" y="94458"/>
                    <a:pt x="5813756" y="156180"/>
                  </a:cubicBezTo>
                  <a:cubicBezTo>
                    <a:pt x="7023336" y="95744"/>
                    <a:pt x="6897321" y="334059"/>
                    <a:pt x="6093220" y="466504"/>
                  </a:cubicBezTo>
                  <a:cubicBezTo>
                    <a:pt x="5998494" y="482363"/>
                    <a:pt x="5903339" y="494365"/>
                    <a:pt x="5808184" y="505509"/>
                  </a:cubicBezTo>
                  <a:cubicBezTo>
                    <a:pt x="5815042" y="538513"/>
                    <a:pt x="5835187" y="526512"/>
                    <a:pt x="5840331" y="657242"/>
                  </a:cubicBezTo>
                  <a:cubicBezTo>
                    <a:pt x="5848046" y="652956"/>
                    <a:pt x="5855333" y="646527"/>
                    <a:pt x="5864334" y="646098"/>
                  </a:cubicBezTo>
                  <a:cubicBezTo>
                    <a:pt x="5873335" y="652099"/>
                    <a:pt x="5872049" y="656385"/>
                    <a:pt x="5833044" y="758826"/>
                  </a:cubicBezTo>
                  <a:cubicBezTo>
                    <a:pt x="5833044" y="797831"/>
                    <a:pt x="5836474" y="836836"/>
                    <a:pt x="5837759" y="875841"/>
                  </a:cubicBezTo>
                  <a:cubicBezTo>
                    <a:pt x="5831330" y="877556"/>
                    <a:pt x="5825329" y="879270"/>
                    <a:pt x="5818900" y="881413"/>
                  </a:cubicBezTo>
                  <a:cubicBezTo>
                    <a:pt x="5829616" y="1187880"/>
                    <a:pt x="5840331" y="1493918"/>
                    <a:pt x="5851047" y="1800385"/>
                  </a:cubicBezTo>
                  <a:cubicBezTo>
                    <a:pt x="5955631" y="1803814"/>
                    <a:pt x="6004923" y="1787098"/>
                    <a:pt x="6005780" y="1869822"/>
                  </a:cubicBezTo>
                  <a:cubicBezTo>
                    <a:pt x="6077361" y="1863822"/>
                    <a:pt x="6149370" y="1862107"/>
                    <a:pt x="6221379" y="1859535"/>
                  </a:cubicBezTo>
                  <a:cubicBezTo>
                    <a:pt x="6304960" y="1856535"/>
                    <a:pt x="6388114" y="1855249"/>
                    <a:pt x="6471696" y="1853535"/>
                  </a:cubicBezTo>
                  <a:cubicBezTo>
                    <a:pt x="6471696" y="1841105"/>
                    <a:pt x="6471696" y="1828674"/>
                    <a:pt x="6471696" y="1816244"/>
                  </a:cubicBezTo>
                  <a:cubicBezTo>
                    <a:pt x="6478554" y="1813673"/>
                    <a:pt x="6485840" y="1811101"/>
                    <a:pt x="6493127" y="1808100"/>
                  </a:cubicBezTo>
                  <a:cubicBezTo>
                    <a:pt x="6493984" y="1800814"/>
                    <a:pt x="6494842" y="1793956"/>
                    <a:pt x="6495699" y="1786669"/>
                  </a:cubicBezTo>
                  <a:cubicBezTo>
                    <a:pt x="6491412" y="1783240"/>
                    <a:pt x="6486698" y="1779383"/>
                    <a:pt x="6482411" y="1775954"/>
                  </a:cubicBezTo>
                  <a:cubicBezTo>
                    <a:pt x="6484983" y="1772525"/>
                    <a:pt x="6487555" y="1768667"/>
                    <a:pt x="6490555" y="1765238"/>
                  </a:cubicBezTo>
                  <a:cubicBezTo>
                    <a:pt x="6487984" y="1760094"/>
                    <a:pt x="6485412" y="1754522"/>
                    <a:pt x="6482411" y="1749379"/>
                  </a:cubicBezTo>
                  <a:cubicBezTo>
                    <a:pt x="6485840" y="1746807"/>
                    <a:pt x="6489269" y="1744235"/>
                    <a:pt x="6492698" y="1741664"/>
                  </a:cubicBezTo>
                  <a:cubicBezTo>
                    <a:pt x="6486269" y="1733948"/>
                    <a:pt x="6482840" y="1724090"/>
                    <a:pt x="6481554" y="1713803"/>
                  </a:cubicBezTo>
                  <a:cubicBezTo>
                    <a:pt x="6468695" y="1714660"/>
                    <a:pt x="6456694" y="1719375"/>
                    <a:pt x="6445550" y="1725376"/>
                  </a:cubicBezTo>
                  <a:cubicBezTo>
                    <a:pt x="6433548" y="1768238"/>
                    <a:pt x="6384685" y="1797814"/>
                    <a:pt x="6394972" y="1725376"/>
                  </a:cubicBezTo>
                  <a:cubicBezTo>
                    <a:pt x="6400544" y="1691943"/>
                    <a:pt x="6422832" y="1632364"/>
                    <a:pt x="6427976" y="1625935"/>
                  </a:cubicBezTo>
                  <a:cubicBezTo>
                    <a:pt x="6433119" y="1621220"/>
                    <a:pt x="6442549" y="1618220"/>
                    <a:pt x="6448121" y="1624220"/>
                  </a:cubicBezTo>
                  <a:cubicBezTo>
                    <a:pt x="6464838" y="1642223"/>
                    <a:pt x="6442549" y="1679084"/>
                    <a:pt x="6485412" y="1673084"/>
                  </a:cubicBezTo>
                  <a:cubicBezTo>
                    <a:pt x="6490127" y="1630221"/>
                    <a:pt x="6482840" y="1628507"/>
                    <a:pt x="6517130" y="1626364"/>
                  </a:cubicBezTo>
                  <a:cubicBezTo>
                    <a:pt x="6539419" y="1023717"/>
                    <a:pt x="6554420" y="1020716"/>
                    <a:pt x="6546277" y="1628935"/>
                  </a:cubicBezTo>
                  <a:cubicBezTo>
                    <a:pt x="6558278" y="1630221"/>
                    <a:pt x="6570279" y="1634079"/>
                    <a:pt x="6580995" y="1640079"/>
                  </a:cubicBezTo>
                  <a:cubicBezTo>
                    <a:pt x="6576709" y="1642651"/>
                    <a:pt x="6571994" y="1645652"/>
                    <a:pt x="6567708" y="1648223"/>
                  </a:cubicBezTo>
                  <a:cubicBezTo>
                    <a:pt x="6586567" y="1677799"/>
                    <a:pt x="6564279" y="1728805"/>
                    <a:pt x="6571994" y="1754951"/>
                  </a:cubicBezTo>
                  <a:cubicBezTo>
                    <a:pt x="6562135" y="1758809"/>
                    <a:pt x="6550991" y="1762238"/>
                    <a:pt x="6547134" y="1772953"/>
                  </a:cubicBezTo>
                  <a:cubicBezTo>
                    <a:pt x="6556135" y="1775954"/>
                    <a:pt x="6565136" y="1778525"/>
                    <a:pt x="6574137" y="1781097"/>
                  </a:cubicBezTo>
                  <a:cubicBezTo>
                    <a:pt x="6570279" y="1783240"/>
                    <a:pt x="6565993" y="1784955"/>
                    <a:pt x="6562135" y="1787098"/>
                  </a:cubicBezTo>
                  <a:cubicBezTo>
                    <a:pt x="6561278" y="1793956"/>
                    <a:pt x="6560421" y="1800814"/>
                    <a:pt x="6559564" y="1808100"/>
                  </a:cubicBezTo>
                  <a:cubicBezTo>
                    <a:pt x="6565565" y="1813673"/>
                    <a:pt x="6571994" y="1818816"/>
                    <a:pt x="6578423" y="1824388"/>
                  </a:cubicBezTo>
                  <a:cubicBezTo>
                    <a:pt x="6577566" y="1835961"/>
                    <a:pt x="6576709" y="1847534"/>
                    <a:pt x="6575852" y="1858678"/>
                  </a:cubicBezTo>
                  <a:cubicBezTo>
                    <a:pt x="7535114" y="1897254"/>
                    <a:pt x="7602837" y="2150143"/>
                    <a:pt x="6637145" y="2135999"/>
                  </a:cubicBezTo>
                  <a:cubicBezTo>
                    <a:pt x="6637145" y="2151858"/>
                    <a:pt x="6637145" y="2168146"/>
                    <a:pt x="6637145" y="2184005"/>
                  </a:cubicBezTo>
                  <a:cubicBezTo>
                    <a:pt x="6610570" y="2213151"/>
                    <a:pt x="6623000" y="2204579"/>
                    <a:pt x="6600712" y="2211008"/>
                  </a:cubicBezTo>
                  <a:cubicBezTo>
                    <a:pt x="6593425" y="2220438"/>
                    <a:pt x="6581853" y="2224724"/>
                    <a:pt x="6570279" y="2226867"/>
                  </a:cubicBezTo>
                  <a:cubicBezTo>
                    <a:pt x="6565565" y="2253871"/>
                    <a:pt x="6565136" y="2281731"/>
                    <a:pt x="6562564" y="2309163"/>
                  </a:cubicBezTo>
                  <a:cubicBezTo>
                    <a:pt x="6556992" y="2310878"/>
                    <a:pt x="6551849" y="2312592"/>
                    <a:pt x="6546705" y="2314735"/>
                  </a:cubicBezTo>
                  <a:cubicBezTo>
                    <a:pt x="6537704" y="2667922"/>
                    <a:pt x="6529132" y="3021109"/>
                    <a:pt x="6520130" y="3374725"/>
                  </a:cubicBezTo>
                  <a:cubicBezTo>
                    <a:pt x="6527845" y="3376440"/>
                    <a:pt x="6538990" y="3375582"/>
                    <a:pt x="6543276" y="3383726"/>
                  </a:cubicBezTo>
                  <a:cubicBezTo>
                    <a:pt x="6545848" y="3397442"/>
                    <a:pt x="6545419" y="3412015"/>
                    <a:pt x="6546705" y="3425731"/>
                  </a:cubicBezTo>
                  <a:cubicBezTo>
                    <a:pt x="6566851" y="3429160"/>
                    <a:pt x="6589568" y="3429589"/>
                    <a:pt x="6606284" y="3443733"/>
                  </a:cubicBezTo>
                  <a:cubicBezTo>
                    <a:pt x="6603712" y="3471594"/>
                    <a:pt x="6604141" y="3499455"/>
                    <a:pt x="6602426" y="3527315"/>
                  </a:cubicBezTo>
                  <a:cubicBezTo>
                    <a:pt x="6583567" y="3530745"/>
                    <a:pt x="6565136" y="3534602"/>
                    <a:pt x="6546705" y="3538031"/>
                  </a:cubicBezTo>
                  <a:cubicBezTo>
                    <a:pt x="6547134" y="3568463"/>
                    <a:pt x="6547134" y="3599325"/>
                    <a:pt x="6538990" y="3628899"/>
                  </a:cubicBezTo>
                  <a:cubicBezTo>
                    <a:pt x="6536847" y="3637472"/>
                    <a:pt x="6531703" y="3644759"/>
                    <a:pt x="6525702" y="3651188"/>
                  </a:cubicBezTo>
                  <a:cubicBezTo>
                    <a:pt x="6519702" y="3886932"/>
                    <a:pt x="6514987" y="4123104"/>
                    <a:pt x="6509415" y="4358848"/>
                  </a:cubicBezTo>
                  <a:cubicBezTo>
                    <a:pt x="6568136" y="4367849"/>
                    <a:pt x="6581424" y="4376422"/>
                    <a:pt x="6577137" y="4404282"/>
                  </a:cubicBezTo>
                  <a:cubicBezTo>
                    <a:pt x="6593854" y="4417141"/>
                    <a:pt x="6749016" y="4872341"/>
                    <a:pt x="6754160" y="4888200"/>
                  </a:cubicBezTo>
                  <a:cubicBezTo>
                    <a:pt x="6766590" y="4893772"/>
                    <a:pt x="6779877" y="4893772"/>
                    <a:pt x="6762732" y="4934492"/>
                  </a:cubicBezTo>
                  <a:cubicBezTo>
                    <a:pt x="6764875" y="4938778"/>
                    <a:pt x="6917037" y="5292393"/>
                    <a:pt x="6935897" y="5429982"/>
                  </a:cubicBezTo>
                  <a:cubicBezTo>
                    <a:pt x="6971901" y="5441555"/>
                    <a:pt x="6962043" y="5441555"/>
                    <a:pt x="6977902" y="5495562"/>
                  </a:cubicBezTo>
                  <a:cubicBezTo>
                    <a:pt x="6975330" y="5497705"/>
                    <a:pt x="6972758" y="5500277"/>
                    <a:pt x="6970615" y="5502848"/>
                  </a:cubicBezTo>
                  <a:cubicBezTo>
                    <a:pt x="6971472" y="5506277"/>
                    <a:pt x="6972758" y="5509706"/>
                    <a:pt x="6974044" y="5513135"/>
                  </a:cubicBezTo>
                  <a:cubicBezTo>
                    <a:pt x="6972758" y="5514421"/>
                    <a:pt x="6970615" y="5516993"/>
                    <a:pt x="6969329" y="5518279"/>
                  </a:cubicBezTo>
                  <a:cubicBezTo>
                    <a:pt x="6971472" y="5522565"/>
                    <a:pt x="6974044" y="5526423"/>
                    <a:pt x="6976616" y="5530709"/>
                  </a:cubicBezTo>
                  <a:cubicBezTo>
                    <a:pt x="6972758" y="5540138"/>
                    <a:pt x="6980045" y="5547425"/>
                    <a:pt x="6986474" y="5552997"/>
                  </a:cubicBezTo>
                  <a:cubicBezTo>
                    <a:pt x="6988189" y="5564999"/>
                    <a:pt x="6992904" y="5578715"/>
                    <a:pt x="6986903" y="5590288"/>
                  </a:cubicBezTo>
                  <a:cubicBezTo>
                    <a:pt x="6959043" y="5636579"/>
                    <a:pt x="6814596" y="5621577"/>
                    <a:pt x="6863888" y="5559856"/>
                  </a:cubicBezTo>
                  <a:cubicBezTo>
                    <a:pt x="6865174" y="5554283"/>
                    <a:pt x="6860030" y="5549997"/>
                    <a:pt x="6857458" y="5545282"/>
                  </a:cubicBezTo>
                  <a:cubicBezTo>
                    <a:pt x="6861744" y="5540996"/>
                    <a:pt x="6863031" y="5535424"/>
                    <a:pt x="6860459" y="5529423"/>
                  </a:cubicBezTo>
                  <a:cubicBezTo>
                    <a:pt x="6862602" y="5527280"/>
                    <a:pt x="6865174" y="5525136"/>
                    <a:pt x="6867317" y="5522993"/>
                  </a:cubicBezTo>
                  <a:cubicBezTo>
                    <a:pt x="6863459" y="5510992"/>
                    <a:pt x="6839885" y="5498562"/>
                    <a:pt x="6882747" y="5469415"/>
                  </a:cubicBezTo>
                  <a:cubicBezTo>
                    <a:pt x="6877604" y="5379404"/>
                    <a:pt x="6749445" y="5047220"/>
                    <a:pt x="6717298" y="4963638"/>
                  </a:cubicBezTo>
                  <a:cubicBezTo>
                    <a:pt x="6708297" y="4966210"/>
                    <a:pt x="6699724" y="4968782"/>
                    <a:pt x="6690723" y="4971782"/>
                  </a:cubicBezTo>
                  <a:cubicBezTo>
                    <a:pt x="6744730" y="5225957"/>
                    <a:pt x="6799165" y="5479702"/>
                    <a:pt x="6853172" y="5733449"/>
                  </a:cubicBezTo>
                  <a:cubicBezTo>
                    <a:pt x="7122777" y="5896326"/>
                    <a:pt x="7170354" y="5910042"/>
                    <a:pt x="7205073" y="5975622"/>
                  </a:cubicBezTo>
                  <a:cubicBezTo>
                    <a:pt x="7252651" y="5961905"/>
                    <a:pt x="7356378" y="6102923"/>
                    <a:pt x="7350377" y="6108066"/>
                  </a:cubicBezTo>
                  <a:cubicBezTo>
                    <a:pt x="7289941" y="6170217"/>
                    <a:pt x="7203359" y="6196792"/>
                    <a:pt x="7184499" y="6113639"/>
                  </a:cubicBezTo>
                  <a:cubicBezTo>
                    <a:pt x="7181928" y="6110639"/>
                    <a:pt x="7178927" y="6108496"/>
                    <a:pt x="7176355" y="6105923"/>
                  </a:cubicBezTo>
                  <a:cubicBezTo>
                    <a:pt x="7177641" y="6104638"/>
                    <a:pt x="7180213" y="6101637"/>
                    <a:pt x="7181499" y="6100352"/>
                  </a:cubicBezTo>
                  <a:cubicBezTo>
                    <a:pt x="7175927" y="6095637"/>
                    <a:pt x="7169926" y="6092636"/>
                    <a:pt x="7163068" y="6090493"/>
                  </a:cubicBezTo>
                  <a:cubicBezTo>
                    <a:pt x="7164783" y="6087493"/>
                    <a:pt x="7166497" y="6084921"/>
                    <a:pt x="7168211" y="6081920"/>
                  </a:cubicBezTo>
                  <a:cubicBezTo>
                    <a:pt x="7163925" y="6075491"/>
                    <a:pt x="7137779" y="6069919"/>
                    <a:pt x="7148495" y="6031343"/>
                  </a:cubicBezTo>
                  <a:cubicBezTo>
                    <a:pt x="7102632" y="5971764"/>
                    <a:pt x="6943183" y="5880467"/>
                    <a:pt x="6877175" y="5842748"/>
                  </a:cubicBezTo>
                  <a:cubicBezTo>
                    <a:pt x="6882319" y="5875323"/>
                    <a:pt x="6887462" y="5907899"/>
                    <a:pt x="6893034" y="5940474"/>
                  </a:cubicBezTo>
                  <a:cubicBezTo>
                    <a:pt x="6930753" y="5949475"/>
                    <a:pt x="6924753" y="5974764"/>
                    <a:pt x="6930324" y="6009483"/>
                  </a:cubicBezTo>
                  <a:cubicBezTo>
                    <a:pt x="6926896" y="6012912"/>
                    <a:pt x="6922609" y="6015912"/>
                    <a:pt x="6920895" y="6021056"/>
                  </a:cubicBezTo>
                  <a:cubicBezTo>
                    <a:pt x="6921323" y="6028771"/>
                    <a:pt x="6929039" y="6032629"/>
                    <a:pt x="6934182" y="6036486"/>
                  </a:cubicBezTo>
                  <a:cubicBezTo>
                    <a:pt x="6931182" y="6039486"/>
                    <a:pt x="6924753" y="6041630"/>
                    <a:pt x="6925610" y="6046773"/>
                  </a:cubicBezTo>
                  <a:cubicBezTo>
                    <a:pt x="6928181" y="6051488"/>
                    <a:pt x="6932896" y="6054488"/>
                    <a:pt x="6936754" y="6058346"/>
                  </a:cubicBezTo>
                  <a:cubicBezTo>
                    <a:pt x="6934182" y="6060061"/>
                    <a:pt x="6931611" y="6061775"/>
                    <a:pt x="6929039" y="6063918"/>
                  </a:cubicBezTo>
                  <a:cubicBezTo>
                    <a:pt x="6932468" y="6072491"/>
                    <a:pt x="6938897" y="6079349"/>
                    <a:pt x="6946184" y="6085350"/>
                  </a:cubicBezTo>
                  <a:cubicBezTo>
                    <a:pt x="6948327" y="6096494"/>
                    <a:pt x="6951756" y="6107638"/>
                    <a:pt x="6953042" y="6119211"/>
                  </a:cubicBezTo>
                  <a:cubicBezTo>
                    <a:pt x="6948327" y="6137213"/>
                    <a:pt x="6893034" y="6139785"/>
                    <a:pt x="6874603" y="6140213"/>
                  </a:cubicBezTo>
                  <a:cubicBezTo>
                    <a:pt x="6834741" y="6123926"/>
                    <a:pt x="6811596" y="6102923"/>
                    <a:pt x="6820597" y="6057061"/>
                  </a:cubicBezTo>
                  <a:cubicBezTo>
                    <a:pt x="6831312" y="6052345"/>
                    <a:pt x="6828741" y="6041630"/>
                    <a:pt x="6824883" y="6033057"/>
                  </a:cubicBezTo>
                  <a:cubicBezTo>
                    <a:pt x="6834741" y="6027485"/>
                    <a:pt x="6827883" y="6017198"/>
                    <a:pt x="6824026" y="6009912"/>
                  </a:cubicBezTo>
                  <a:cubicBezTo>
                    <a:pt x="6826597" y="6007769"/>
                    <a:pt x="6829169" y="6006054"/>
                    <a:pt x="6831741" y="6004339"/>
                  </a:cubicBezTo>
                  <a:cubicBezTo>
                    <a:pt x="6828741" y="5997482"/>
                    <a:pt x="6823597" y="5992338"/>
                    <a:pt x="6817596" y="5988051"/>
                  </a:cubicBezTo>
                  <a:cubicBezTo>
                    <a:pt x="6815882" y="5964477"/>
                    <a:pt x="6821883" y="5954191"/>
                    <a:pt x="6847171" y="5940474"/>
                  </a:cubicBezTo>
                  <a:cubicBezTo>
                    <a:pt x="6842028" y="5898040"/>
                    <a:pt x="6836455" y="5855607"/>
                    <a:pt x="6831312" y="5813173"/>
                  </a:cubicBezTo>
                  <a:cubicBezTo>
                    <a:pt x="6763161" y="5774168"/>
                    <a:pt x="6694581" y="5735163"/>
                    <a:pt x="6626001" y="5696158"/>
                  </a:cubicBezTo>
                  <a:cubicBezTo>
                    <a:pt x="6623429" y="5719304"/>
                    <a:pt x="6620857" y="5742450"/>
                    <a:pt x="6617857" y="5765596"/>
                  </a:cubicBezTo>
                  <a:cubicBezTo>
                    <a:pt x="6411260" y="5820031"/>
                    <a:pt x="6485840" y="5802457"/>
                    <a:pt x="6343537" y="5811458"/>
                  </a:cubicBezTo>
                  <a:cubicBezTo>
                    <a:pt x="6332393" y="5817888"/>
                    <a:pt x="6079075" y="5997482"/>
                    <a:pt x="6034070" y="6029200"/>
                  </a:cubicBezTo>
                  <a:cubicBezTo>
                    <a:pt x="6033213" y="6036058"/>
                    <a:pt x="6032355" y="6043344"/>
                    <a:pt x="6031498" y="6050202"/>
                  </a:cubicBezTo>
                  <a:cubicBezTo>
                    <a:pt x="6003209" y="6054060"/>
                    <a:pt x="5975348" y="6057061"/>
                    <a:pt x="5947059" y="6060918"/>
                  </a:cubicBezTo>
                  <a:cubicBezTo>
                    <a:pt x="5931628" y="6082778"/>
                    <a:pt x="5909768" y="6087064"/>
                    <a:pt x="5872049" y="6084921"/>
                  </a:cubicBezTo>
                  <a:cubicBezTo>
                    <a:pt x="5871192" y="6089207"/>
                    <a:pt x="5865191" y="6125211"/>
                    <a:pt x="5846761" y="6112353"/>
                  </a:cubicBezTo>
                  <a:cubicBezTo>
                    <a:pt x="5843760" y="6107638"/>
                    <a:pt x="5841617" y="6102923"/>
                    <a:pt x="5839045" y="6098208"/>
                  </a:cubicBezTo>
                  <a:cubicBezTo>
                    <a:pt x="5829616" y="6096494"/>
                    <a:pt x="5826186" y="6108924"/>
                    <a:pt x="5818042" y="6111924"/>
                  </a:cubicBezTo>
                  <a:cubicBezTo>
                    <a:pt x="5810756" y="6111496"/>
                    <a:pt x="5805612" y="6105923"/>
                    <a:pt x="5800040" y="6101637"/>
                  </a:cubicBezTo>
                  <a:cubicBezTo>
                    <a:pt x="5806041" y="6077634"/>
                    <a:pt x="5784610" y="6060061"/>
                    <a:pt x="5767465" y="6047202"/>
                  </a:cubicBezTo>
                  <a:cubicBezTo>
                    <a:pt x="5726746" y="6244798"/>
                    <a:pt x="5686026" y="6442823"/>
                    <a:pt x="5645307" y="6640419"/>
                  </a:cubicBezTo>
                  <a:cubicBezTo>
                    <a:pt x="5668452" y="6658421"/>
                    <a:pt x="5667167" y="6689711"/>
                    <a:pt x="5663737" y="6723143"/>
                  </a:cubicBezTo>
                  <a:cubicBezTo>
                    <a:pt x="5650879" y="6733002"/>
                    <a:pt x="5650022" y="6729144"/>
                    <a:pt x="5654308" y="6752290"/>
                  </a:cubicBezTo>
                  <a:cubicBezTo>
                    <a:pt x="5652165" y="6754433"/>
                    <a:pt x="5650022" y="6756576"/>
                    <a:pt x="5648736" y="6759148"/>
                  </a:cubicBezTo>
                  <a:cubicBezTo>
                    <a:pt x="5648736" y="6764720"/>
                    <a:pt x="5652593" y="6769435"/>
                    <a:pt x="5654736" y="6774578"/>
                  </a:cubicBezTo>
                  <a:cubicBezTo>
                    <a:pt x="5642306" y="6786580"/>
                    <a:pt x="5640592" y="6784437"/>
                    <a:pt x="5655593" y="6802010"/>
                  </a:cubicBezTo>
                  <a:cubicBezTo>
                    <a:pt x="5652165" y="6820870"/>
                    <a:pt x="5655593" y="6844444"/>
                    <a:pt x="5640163" y="6859018"/>
                  </a:cubicBezTo>
                  <a:lnTo>
                    <a:pt x="5639735" y="6860303"/>
                  </a:lnTo>
                  <a:lnTo>
                    <a:pt x="5635448" y="6860303"/>
                  </a:lnTo>
                  <a:cubicBezTo>
                    <a:pt x="5592586" y="6839301"/>
                    <a:pt x="5517576" y="6883021"/>
                    <a:pt x="5551438" y="6775864"/>
                  </a:cubicBezTo>
                  <a:cubicBezTo>
                    <a:pt x="5556581" y="6773293"/>
                    <a:pt x="5563439" y="6772864"/>
                    <a:pt x="5566011" y="6767292"/>
                  </a:cubicBezTo>
                  <a:cubicBezTo>
                    <a:pt x="5566440" y="6761720"/>
                    <a:pt x="5563011" y="6756576"/>
                    <a:pt x="5560867" y="6751862"/>
                  </a:cubicBezTo>
                  <a:cubicBezTo>
                    <a:pt x="5564297" y="6749718"/>
                    <a:pt x="5568154" y="6748432"/>
                    <a:pt x="5571155" y="6745861"/>
                  </a:cubicBezTo>
                  <a:cubicBezTo>
                    <a:pt x="5573726" y="6739431"/>
                    <a:pt x="5568583" y="6733859"/>
                    <a:pt x="5566440" y="6728287"/>
                  </a:cubicBezTo>
                  <a:cubicBezTo>
                    <a:pt x="5570298" y="6726144"/>
                    <a:pt x="5575441" y="6725716"/>
                    <a:pt x="5578441" y="6721858"/>
                  </a:cubicBezTo>
                  <a:cubicBezTo>
                    <a:pt x="5581013" y="6714142"/>
                    <a:pt x="5575869" y="6706856"/>
                    <a:pt x="5573298" y="6699998"/>
                  </a:cubicBezTo>
                  <a:cubicBezTo>
                    <a:pt x="5578441" y="6664850"/>
                    <a:pt x="5574155" y="6643848"/>
                    <a:pt x="5613160" y="6635704"/>
                  </a:cubicBezTo>
                  <a:cubicBezTo>
                    <a:pt x="5655165" y="6435108"/>
                    <a:pt x="5696742" y="6234940"/>
                    <a:pt x="5738318" y="6034343"/>
                  </a:cubicBezTo>
                  <a:cubicBezTo>
                    <a:pt x="5730174" y="6030914"/>
                    <a:pt x="5722459" y="6027057"/>
                    <a:pt x="5714315" y="6023628"/>
                  </a:cubicBezTo>
                  <a:cubicBezTo>
                    <a:pt x="5715172" y="6010340"/>
                    <a:pt x="5716030" y="5997053"/>
                    <a:pt x="5716887" y="5983765"/>
                  </a:cubicBezTo>
                  <a:cubicBezTo>
                    <a:pt x="5655593" y="5919901"/>
                    <a:pt x="5594729" y="5856035"/>
                    <a:pt x="5533435" y="5792170"/>
                  </a:cubicBezTo>
                  <a:cubicBezTo>
                    <a:pt x="5499145" y="5796885"/>
                    <a:pt x="5445567" y="5789170"/>
                    <a:pt x="5411277" y="5783598"/>
                  </a:cubicBezTo>
                  <a:cubicBezTo>
                    <a:pt x="5419850" y="5800314"/>
                    <a:pt x="5436995" y="5880895"/>
                    <a:pt x="5320409" y="5850463"/>
                  </a:cubicBezTo>
                  <a:cubicBezTo>
                    <a:pt x="5329410" y="5771596"/>
                    <a:pt x="5301549" y="5831603"/>
                    <a:pt x="5333268" y="5669583"/>
                  </a:cubicBezTo>
                  <a:cubicBezTo>
                    <a:pt x="5301549" y="5649438"/>
                    <a:pt x="5288691" y="5603575"/>
                    <a:pt x="5280118" y="5565427"/>
                  </a:cubicBezTo>
                  <a:cubicBezTo>
                    <a:pt x="4759339" y="5855178"/>
                    <a:pt x="4790200" y="5825603"/>
                    <a:pt x="4758482" y="5876180"/>
                  </a:cubicBezTo>
                  <a:cubicBezTo>
                    <a:pt x="4786342" y="5900183"/>
                    <a:pt x="4728049" y="5991481"/>
                    <a:pt x="4686044" y="5994910"/>
                  </a:cubicBezTo>
                  <a:cubicBezTo>
                    <a:pt x="4687758" y="6010769"/>
                    <a:pt x="4689473" y="6026628"/>
                    <a:pt x="4691187" y="6042487"/>
                  </a:cubicBezTo>
                  <a:cubicBezTo>
                    <a:pt x="4697188" y="6042487"/>
                    <a:pt x="4703617" y="6042487"/>
                    <a:pt x="4709618" y="6042487"/>
                  </a:cubicBezTo>
                  <a:cubicBezTo>
                    <a:pt x="4714333" y="6070776"/>
                    <a:pt x="4718619" y="6099065"/>
                    <a:pt x="4722906" y="6127355"/>
                  </a:cubicBezTo>
                  <a:cubicBezTo>
                    <a:pt x="4747337" y="6129498"/>
                    <a:pt x="4751624" y="6129498"/>
                    <a:pt x="4758482" y="6151787"/>
                  </a:cubicBezTo>
                  <a:cubicBezTo>
                    <a:pt x="4762339" y="6150072"/>
                    <a:pt x="4766626" y="6148357"/>
                    <a:pt x="4770912" y="6146643"/>
                  </a:cubicBezTo>
                  <a:cubicBezTo>
                    <a:pt x="4806059" y="5934902"/>
                    <a:pt x="4887498" y="6266658"/>
                    <a:pt x="4817203" y="6254228"/>
                  </a:cubicBezTo>
                  <a:cubicBezTo>
                    <a:pt x="4814203" y="6252513"/>
                    <a:pt x="4770483" y="6192077"/>
                    <a:pt x="4768340" y="6189505"/>
                  </a:cubicBezTo>
                  <a:cubicBezTo>
                    <a:pt x="4754195" y="6222510"/>
                    <a:pt x="4741337" y="6214794"/>
                    <a:pt x="4701474" y="6229368"/>
                  </a:cubicBezTo>
                  <a:cubicBezTo>
                    <a:pt x="4704903" y="6258514"/>
                    <a:pt x="4708332" y="6287660"/>
                    <a:pt x="4712190" y="6316807"/>
                  </a:cubicBezTo>
                  <a:cubicBezTo>
                    <a:pt x="4717334" y="6317236"/>
                    <a:pt x="4722477" y="6316807"/>
                    <a:pt x="4727192" y="6318522"/>
                  </a:cubicBezTo>
                  <a:cubicBezTo>
                    <a:pt x="4748195" y="6334381"/>
                    <a:pt x="4837349" y="6579554"/>
                    <a:pt x="4786771" y="6612987"/>
                  </a:cubicBezTo>
                  <a:cubicBezTo>
                    <a:pt x="4628608" y="6718429"/>
                    <a:pt x="4597747" y="6506259"/>
                    <a:pt x="4648325" y="6327951"/>
                  </a:cubicBezTo>
                  <a:cubicBezTo>
                    <a:pt x="4652611" y="6327094"/>
                    <a:pt x="4657326" y="6326237"/>
                    <a:pt x="4661612" y="6325380"/>
                  </a:cubicBezTo>
                  <a:cubicBezTo>
                    <a:pt x="4656469" y="6296233"/>
                    <a:pt x="4650897" y="6266658"/>
                    <a:pt x="4645753" y="6237512"/>
                  </a:cubicBezTo>
                  <a:cubicBezTo>
                    <a:pt x="4635895" y="6236654"/>
                    <a:pt x="4626036" y="6235797"/>
                    <a:pt x="4616607" y="6234940"/>
                  </a:cubicBezTo>
                  <a:cubicBezTo>
                    <a:pt x="4607605" y="6177933"/>
                    <a:pt x="4599033" y="6121354"/>
                    <a:pt x="4590032" y="6064347"/>
                  </a:cubicBezTo>
                  <a:cubicBezTo>
                    <a:pt x="4595176" y="6060489"/>
                    <a:pt x="4600747" y="6057061"/>
                    <a:pt x="4605891" y="6053631"/>
                  </a:cubicBezTo>
                  <a:cubicBezTo>
                    <a:pt x="4589175" y="5940046"/>
                    <a:pt x="4572030" y="5826460"/>
                    <a:pt x="4555313" y="5712874"/>
                  </a:cubicBezTo>
                  <a:cubicBezTo>
                    <a:pt x="4550598" y="5710303"/>
                    <a:pt x="4546312" y="5707302"/>
                    <a:pt x="4542026" y="5704730"/>
                  </a:cubicBezTo>
                  <a:cubicBezTo>
                    <a:pt x="4539454" y="5683299"/>
                    <a:pt x="4536882" y="5662296"/>
                    <a:pt x="4533882" y="5640865"/>
                  </a:cubicBezTo>
                  <a:cubicBezTo>
                    <a:pt x="4525738" y="5649009"/>
                    <a:pt x="4518023" y="5656725"/>
                    <a:pt x="4509879" y="5664869"/>
                  </a:cubicBezTo>
                  <a:cubicBezTo>
                    <a:pt x="4500878" y="5659725"/>
                    <a:pt x="4492306" y="5654153"/>
                    <a:pt x="4483304" y="5649009"/>
                  </a:cubicBezTo>
                  <a:cubicBezTo>
                    <a:pt x="4407866" y="5754880"/>
                    <a:pt x="4332428" y="5860322"/>
                    <a:pt x="4256990" y="5966192"/>
                  </a:cubicBezTo>
                  <a:cubicBezTo>
                    <a:pt x="4258705" y="5969621"/>
                    <a:pt x="4260419" y="5973050"/>
                    <a:pt x="4262134" y="5976907"/>
                  </a:cubicBezTo>
                  <a:cubicBezTo>
                    <a:pt x="4227844" y="6020627"/>
                    <a:pt x="4148548" y="6140213"/>
                    <a:pt x="4101828" y="6086635"/>
                  </a:cubicBezTo>
                  <a:cubicBezTo>
                    <a:pt x="3946666" y="6247799"/>
                    <a:pt x="3717780" y="6374243"/>
                    <a:pt x="3509040" y="6443252"/>
                  </a:cubicBezTo>
                  <a:cubicBezTo>
                    <a:pt x="3515469" y="6517832"/>
                    <a:pt x="3368022" y="6541407"/>
                    <a:pt x="3360735" y="6470255"/>
                  </a:cubicBezTo>
                  <a:cubicBezTo>
                    <a:pt x="3139136" y="6523833"/>
                    <a:pt x="2887533" y="6491257"/>
                    <a:pt x="2684793" y="6408962"/>
                  </a:cubicBezTo>
                  <a:cubicBezTo>
                    <a:pt x="2681364" y="6414105"/>
                    <a:pt x="2677507" y="6419677"/>
                    <a:pt x="2674078" y="6424820"/>
                  </a:cubicBezTo>
                  <a:cubicBezTo>
                    <a:pt x="2649218" y="6424820"/>
                    <a:pt x="2624357" y="6424820"/>
                    <a:pt x="2599497" y="6424820"/>
                  </a:cubicBezTo>
                  <a:cubicBezTo>
                    <a:pt x="2579780" y="6404247"/>
                    <a:pt x="2560492" y="6384101"/>
                    <a:pt x="2540775" y="6363527"/>
                  </a:cubicBezTo>
                  <a:cubicBezTo>
                    <a:pt x="2540775" y="6355383"/>
                    <a:pt x="2540775" y="6347668"/>
                    <a:pt x="2540775" y="6339524"/>
                  </a:cubicBezTo>
                  <a:cubicBezTo>
                    <a:pt x="2329892" y="6243083"/>
                    <a:pt x="2138725" y="6069062"/>
                    <a:pt x="2018710" y="5899755"/>
                  </a:cubicBezTo>
                  <a:cubicBezTo>
                    <a:pt x="2012281" y="5903184"/>
                    <a:pt x="2006280" y="5907042"/>
                    <a:pt x="1999851" y="5910470"/>
                  </a:cubicBezTo>
                  <a:cubicBezTo>
                    <a:pt x="1935128" y="5885611"/>
                    <a:pt x="1899124" y="5826460"/>
                    <a:pt x="1938557" y="5782741"/>
                  </a:cubicBezTo>
                  <a:cubicBezTo>
                    <a:pt x="1904267" y="5733020"/>
                    <a:pt x="1880264" y="5677727"/>
                    <a:pt x="1855833" y="5622863"/>
                  </a:cubicBezTo>
                  <a:cubicBezTo>
                    <a:pt x="1831830" y="5701730"/>
                    <a:pt x="1807827" y="5781026"/>
                    <a:pt x="1783824" y="5859893"/>
                  </a:cubicBezTo>
                  <a:cubicBezTo>
                    <a:pt x="1788967" y="5860750"/>
                    <a:pt x="1794539" y="5861607"/>
                    <a:pt x="1799683" y="5862893"/>
                  </a:cubicBezTo>
                  <a:cubicBezTo>
                    <a:pt x="1788110" y="5916900"/>
                    <a:pt x="1776537" y="5971336"/>
                    <a:pt x="1764964" y="6025342"/>
                  </a:cubicBezTo>
                  <a:cubicBezTo>
                    <a:pt x="1749962" y="6025342"/>
                    <a:pt x="1734960" y="6025342"/>
                    <a:pt x="1719530" y="6025342"/>
                  </a:cubicBezTo>
                  <a:cubicBezTo>
                    <a:pt x="1711815" y="6051917"/>
                    <a:pt x="1703671" y="6078492"/>
                    <a:pt x="1695955" y="6104638"/>
                  </a:cubicBezTo>
                  <a:cubicBezTo>
                    <a:pt x="1740532" y="6127355"/>
                    <a:pt x="1686954" y="6571839"/>
                    <a:pt x="1525791" y="6347239"/>
                  </a:cubicBezTo>
                  <a:cubicBezTo>
                    <a:pt x="1520648" y="6339095"/>
                    <a:pt x="1515076" y="6328808"/>
                    <a:pt x="1517647" y="6318950"/>
                  </a:cubicBezTo>
                  <a:cubicBezTo>
                    <a:pt x="1548080" y="6273516"/>
                    <a:pt x="1598229" y="6096922"/>
                    <a:pt x="1644949" y="6086207"/>
                  </a:cubicBezTo>
                  <a:cubicBezTo>
                    <a:pt x="1652236" y="6060489"/>
                    <a:pt x="1659094" y="6034772"/>
                    <a:pt x="1666380" y="6009054"/>
                  </a:cubicBezTo>
                  <a:cubicBezTo>
                    <a:pt x="1625661" y="5988051"/>
                    <a:pt x="1665095" y="6015484"/>
                    <a:pt x="1562653" y="5918614"/>
                  </a:cubicBezTo>
                  <a:cubicBezTo>
                    <a:pt x="1564368" y="5915185"/>
                    <a:pt x="1566082" y="5911328"/>
                    <a:pt x="1567797" y="5907899"/>
                  </a:cubicBezTo>
                  <a:cubicBezTo>
                    <a:pt x="1593514" y="5915185"/>
                    <a:pt x="1619232" y="5922044"/>
                    <a:pt x="1644949" y="5929330"/>
                  </a:cubicBezTo>
                  <a:cubicBezTo>
                    <a:pt x="1668523" y="5907899"/>
                    <a:pt x="1658237" y="5931473"/>
                    <a:pt x="1687383" y="5833318"/>
                  </a:cubicBezTo>
                  <a:cubicBezTo>
                    <a:pt x="1693384" y="5832461"/>
                    <a:pt x="1699813" y="5831603"/>
                    <a:pt x="1706242" y="5830746"/>
                  </a:cubicBezTo>
                  <a:cubicBezTo>
                    <a:pt x="1728531" y="5754451"/>
                    <a:pt x="1750391" y="5678156"/>
                    <a:pt x="1773108" y="5601432"/>
                  </a:cubicBezTo>
                  <a:cubicBezTo>
                    <a:pt x="1684383" y="5643008"/>
                    <a:pt x="1653950" y="5652867"/>
                    <a:pt x="1471785" y="5772025"/>
                  </a:cubicBezTo>
                  <a:cubicBezTo>
                    <a:pt x="1470927" y="5778883"/>
                    <a:pt x="1470070" y="5786169"/>
                    <a:pt x="1469213" y="5793456"/>
                  </a:cubicBezTo>
                  <a:cubicBezTo>
                    <a:pt x="1330338" y="5788312"/>
                    <a:pt x="1365914" y="5819174"/>
                    <a:pt x="1287905" y="5809744"/>
                  </a:cubicBezTo>
                  <a:cubicBezTo>
                    <a:pt x="1268188" y="5822174"/>
                    <a:pt x="1248042" y="5834604"/>
                    <a:pt x="1224039" y="5836747"/>
                  </a:cubicBezTo>
                  <a:cubicBezTo>
                    <a:pt x="1224039" y="5831175"/>
                    <a:pt x="1224039" y="5825603"/>
                    <a:pt x="1224039" y="5820031"/>
                  </a:cubicBezTo>
                  <a:cubicBezTo>
                    <a:pt x="1218896" y="5822602"/>
                    <a:pt x="1213324" y="5825174"/>
                    <a:pt x="1208180" y="5828175"/>
                  </a:cubicBezTo>
                  <a:cubicBezTo>
                    <a:pt x="1203894" y="5826460"/>
                    <a:pt x="1199179" y="5824745"/>
                    <a:pt x="1194893" y="5823031"/>
                  </a:cubicBezTo>
                  <a:cubicBezTo>
                    <a:pt x="1194036" y="5815744"/>
                    <a:pt x="1193178" y="5808887"/>
                    <a:pt x="1192321" y="5801600"/>
                  </a:cubicBezTo>
                  <a:cubicBezTo>
                    <a:pt x="1116026" y="5765166"/>
                    <a:pt x="1039731" y="5728733"/>
                    <a:pt x="963007" y="5692300"/>
                  </a:cubicBezTo>
                  <a:cubicBezTo>
                    <a:pt x="639395" y="6247799"/>
                    <a:pt x="665970" y="6187362"/>
                    <a:pt x="614106" y="6326237"/>
                  </a:cubicBezTo>
                  <a:cubicBezTo>
                    <a:pt x="650968" y="6419677"/>
                    <a:pt x="607677" y="6359670"/>
                    <a:pt x="615820" y="6410247"/>
                  </a:cubicBezTo>
                  <a:cubicBezTo>
                    <a:pt x="609391" y="6417106"/>
                    <a:pt x="606391" y="6413248"/>
                    <a:pt x="615820" y="6431250"/>
                  </a:cubicBezTo>
                  <a:cubicBezTo>
                    <a:pt x="604247" y="6437251"/>
                    <a:pt x="616678" y="6530691"/>
                    <a:pt x="552812" y="6504974"/>
                  </a:cubicBezTo>
                  <a:cubicBezTo>
                    <a:pt x="495377" y="6485256"/>
                    <a:pt x="464516" y="6482256"/>
                    <a:pt x="463658" y="6454396"/>
                  </a:cubicBezTo>
                  <a:cubicBezTo>
                    <a:pt x="464087" y="6441537"/>
                    <a:pt x="470945" y="6429964"/>
                    <a:pt x="475660" y="6417963"/>
                  </a:cubicBezTo>
                  <a:cubicBezTo>
                    <a:pt x="491519" y="6413676"/>
                    <a:pt x="491948" y="6417534"/>
                    <a:pt x="495377" y="6391817"/>
                  </a:cubicBezTo>
                  <a:cubicBezTo>
                    <a:pt x="498377" y="6389673"/>
                    <a:pt x="502663" y="6388387"/>
                    <a:pt x="504806" y="6384959"/>
                  </a:cubicBezTo>
                  <a:cubicBezTo>
                    <a:pt x="505664" y="6379815"/>
                    <a:pt x="504378" y="6375100"/>
                    <a:pt x="503521" y="6370385"/>
                  </a:cubicBezTo>
                  <a:cubicBezTo>
                    <a:pt x="512950" y="6361384"/>
                    <a:pt x="515093" y="6365671"/>
                    <a:pt x="508235" y="6344668"/>
                  </a:cubicBezTo>
                  <a:cubicBezTo>
                    <a:pt x="530953" y="6300948"/>
                    <a:pt x="533953" y="6283374"/>
                    <a:pt x="574672" y="6288947"/>
                  </a:cubicBezTo>
                  <a:cubicBezTo>
                    <a:pt x="636394" y="6140642"/>
                    <a:pt x="572101" y="6265372"/>
                    <a:pt x="920573" y="5655439"/>
                  </a:cubicBezTo>
                  <a:cubicBezTo>
                    <a:pt x="912429" y="5635293"/>
                    <a:pt x="912429" y="5618148"/>
                    <a:pt x="936432" y="5599289"/>
                  </a:cubicBezTo>
                  <a:cubicBezTo>
                    <a:pt x="941147" y="5601003"/>
                    <a:pt x="945433" y="5603147"/>
                    <a:pt x="950148" y="5604861"/>
                  </a:cubicBezTo>
                  <a:cubicBezTo>
                    <a:pt x="983152" y="5546139"/>
                    <a:pt x="1015728" y="5487846"/>
                    <a:pt x="1048732" y="5429125"/>
                  </a:cubicBezTo>
                  <a:cubicBezTo>
                    <a:pt x="1003297" y="5356687"/>
                    <a:pt x="963007" y="5367831"/>
                    <a:pt x="921001" y="5287679"/>
                  </a:cubicBezTo>
                  <a:cubicBezTo>
                    <a:pt x="611534" y="5522565"/>
                    <a:pt x="625679" y="5509278"/>
                    <a:pt x="618821" y="5523422"/>
                  </a:cubicBezTo>
                  <a:cubicBezTo>
                    <a:pt x="613677" y="5533709"/>
                    <a:pt x="611106" y="5546568"/>
                    <a:pt x="617535" y="5556426"/>
                  </a:cubicBezTo>
                  <a:cubicBezTo>
                    <a:pt x="621821" y="5563713"/>
                    <a:pt x="623964" y="5573571"/>
                    <a:pt x="617106" y="5580429"/>
                  </a:cubicBezTo>
                  <a:cubicBezTo>
                    <a:pt x="604247" y="5595003"/>
                    <a:pt x="602533" y="5615577"/>
                    <a:pt x="605533" y="5634436"/>
                  </a:cubicBezTo>
                  <a:cubicBezTo>
                    <a:pt x="609820" y="5651152"/>
                    <a:pt x="540382" y="5660582"/>
                    <a:pt x="523666" y="5648152"/>
                  </a:cubicBezTo>
                  <a:cubicBezTo>
                    <a:pt x="501806" y="5632722"/>
                    <a:pt x="491090" y="5607433"/>
                    <a:pt x="477374" y="5585144"/>
                  </a:cubicBezTo>
                  <a:cubicBezTo>
                    <a:pt x="454657" y="5551712"/>
                    <a:pt x="1040159" y="5037790"/>
                    <a:pt x="1236041" y="5044648"/>
                  </a:cubicBezTo>
                  <a:cubicBezTo>
                    <a:pt x="1234326" y="4790045"/>
                    <a:pt x="1232612" y="4535013"/>
                    <a:pt x="1230469" y="4280410"/>
                  </a:cubicBezTo>
                  <a:cubicBezTo>
                    <a:pt x="1146030" y="4263693"/>
                    <a:pt x="993010" y="4226831"/>
                    <a:pt x="961292" y="4146678"/>
                  </a:cubicBezTo>
                  <a:cubicBezTo>
                    <a:pt x="912429" y="5006500"/>
                    <a:pt x="964721" y="4842337"/>
                    <a:pt x="797986" y="5041219"/>
                  </a:cubicBezTo>
                  <a:cubicBezTo>
                    <a:pt x="785985" y="5055364"/>
                    <a:pt x="774840" y="5069937"/>
                    <a:pt x="761553" y="5082367"/>
                  </a:cubicBezTo>
                  <a:cubicBezTo>
                    <a:pt x="692116" y="5150519"/>
                    <a:pt x="696402" y="5216956"/>
                    <a:pt x="705832" y="5311682"/>
                  </a:cubicBezTo>
                  <a:cubicBezTo>
                    <a:pt x="678400" y="5337828"/>
                    <a:pt x="654397" y="5326683"/>
                    <a:pt x="626107" y="5301823"/>
                  </a:cubicBezTo>
                  <a:cubicBezTo>
                    <a:pt x="646681" y="5278677"/>
                    <a:pt x="649682" y="5245673"/>
                    <a:pt x="652682" y="5216098"/>
                  </a:cubicBezTo>
                  <a:cubicBezTo>
                    <a:pt x="656968" y="5213526"/>
                    <a:pt x="661683" y="5210526"/>
                    <a:pt x="665970" y="5207954"/>
                  </a:cubicBezTo>
                  <a:cubicBezTo>
                    <a:pt x="668541" y="5191667"/>
                    <a:pt x="670256" y="5174950"/>
                    <a:pt x="672827" y="5158662"/>
                  </a:cubicBezTo>
                  <a:cubicBezTo>
                    <a:pt x="679257" y="5131659"/>
                    <a:pt x="695116" y="5107656"/>
                    <a:pt x="713118" y="5087510"/>
                  </a:cubicBezTo>
                  <a:cubicBezTo>
                    <a:pt x="731549" y="5066079"/>
                    <a:pt x="749980" y="5044648"/>
                    <a:pt x="768411" y="5023217"/>
                  </a:cubicBezTo>
                  <a:cubicBezTo>
                    <a:pt x="1031158" y="4728323"/>
                    <a:pt x="841706" y="4366135"/>
                    <a:pt x="934717" y="4070383"/>
                  </a:cubicBezTo>
                  <a:cubicBezTo>
                    <a:pt x="860565" y="4035665"/>
                    <a:pt x="879853" y="4029664"/>
                    <a:pt x="889283" y="3948654"/>
                  </a:cubicBezTo>
                  <a:cubicBezTo>
                    <a:pt x="869995" y="3925508"/>
                    <a:pt x="880711" y="3907077"/>
                    <a:pt x="899999" y="3880931"/>
                  </a:cubicBezTo>
                  <a:cubicBezTo>
                    <a:pt x="899999" y="3868501"/>
                    <a:pt x="899999" y="3856071"/>
                    <a:pt x="899999" y="3843212"/>
                  </a:cubicBezTo>
                  <a:cubicBezTo>
                    <a:pt x="870424" y="3837640"/>
                    <a:pt x="868709" y="3842355"/>
                    <a:pt x="861851" y="3862072"/>
                  </a:cubicBezTo>
                  <a:cubicBezTo>
                    <a:pt x="846849" y="3859500"/>
                    <a:pt x="832276" y="3856928"/>
                    <a:pt x="817274" y="3853928"/>
                  </a:cubicBezTo>
                  <a:cubicBezTo>
                    <a:pt x="812988" y="3821352"/>
                    <a:pt x="820275" y="3787920"/>
                    <a:pt x="833562" y="3757916"/>
                  </a:cubicBezTo>
                  <a:cubicBezTo>
                    <a:pt x="848564" y="3759630"/>
                    <a:pt x="863994" y="3761345"/>
                    <a:pt x="878996" y="3763488"/>
                  </a:cubicBezTo>
                  <a:cubicBezTo>
                    <a:pt x="878996" y="3772489"/>
                    <a:pt x="878996" y="3781919"/>
                    <a:pt x="878996" y="3790920"/>
                  </a:cubicBezTo>
                  <a:cubicBezTo>
                    <a:pt x="969865" y="3808922"/>
                    <a:pt x="945004" y="3786205"/>
                    <a:pt x="966864" y="3065686"/>
                  </a:cubicBezTo>
                  <a:cubicBezTo>
                    <a:pt x="952720" y="3064829"/>
                    <a:pt x="938146" y="3063972"/>
                    <a:pt x="924002" y="3063114"/>
                  </a:cubicBezTo>
                  <a:cubicBezTo>
                    <a:pt x="910714" y="3033111"/>
                    <a:pt x="906428" y="2996678"/>
                    <a:pt x="923573" y="2967103"/>
                  </a:cubicBezTo>
                  <a:cubicBezTo>
                    <a:pt x="938146" y="2967103"/>
                    <a:pt x="952291" y="2967103"/>
                    <a:pt x="966436" y="2967103"/>
                  </a:cubicBezTo>
                  <a:cubicBezTo>
                    <a:pt x="968150" y="2917382"/>
                    <a:pt x="969865" y="2867662"/>
                    <a:pt x="971579" y="2817941"/>
                  </a:cubicBezTo>
                  <a:cubicBezTo>
                    <a:pt x="975008" y="2815369"/>
                    <a:pt x="978866" y="2812369"/>
                    <a:pt x="982295" y="2809797"/>
                  </a:cubicBezTo>
                  <a:cubicBezTo>
                    <a:pt x="986152" y="2733073"/>
                    <a:pt x="991725" y="2745075"/>
                    <a:pt x="968579" y="2729216"/>
                  </a:cubicBezTo>
                  <a:cubicBezTo>
                    <a:pt x="964721" y="2708642"/>
                    <a:pt x="968579" y="2686353"/>
                    <a:pt x="984009" y="2671351"/>
                  </a:cubicBezTo>
                  <a:cubicBezTo>
                    <a:pt x="988724" y="2649920"/>
                    <a:pt x="985295" y="2650349"/>
                    <a:pt x="1009298" y="2655063"/>
                  </a:cubicBezTo>
                  <a:cubicBezTo>
                    <a:pt x="1013584" y="2651634"/>
                    <a:pt x="1017871" y="2648206"/>
                    <a:pt x="1022157" y="2644777"/>
                  </a:cubicBezTo>
                  <a:cubicBezTo>
                    <a:pt x="1027729" y="2616059"/>
                    <a:pt x="989153" y="2549622"/>
                    <a:pt x="1248471" y="2532905"/>
                  </a:cubicBezTo>
                  <a:cubicBezTo>
                    <a:pt x="1255329" y="1758809"/>
                    <a:pt x="1281904" y="1952976"/>
                    <a:pt x="1173890" y="1688943"/>
                  </a:cubicBezTo>
                  <a:cubicBezTo>
                    <a:pt x="1124598" y="1688085"/>
                    <a:pt x="1091594" y="1581358"/>
                    <a:pt x="1112168" y="1544067"/>
                  </a:cubicBezTo>
                  <a:cubicBezTo>
                    <a:pt x="969865" y="1208454"/>
                    <a:pt x="993868" y="1178879"/>
                    <a:pt x="859279" y="1208025"/>
                  </a:cubicBezTo>
                  <a:cubicBezTo>
                    <a:pt x="840848" y="1207168"/>
                    <a:pt x="823703" y="1191309"/>
                    <a:pt x="826275" y="1171592"/>
                  </a:cubicBezTo>
                  <a:cubicBezTo>
                    <a:pt x="856708" y="1153162"/>
                    <a:pt x="878996" y="1130444"/>
                    <a:pt x="900856" y="1140731"/>
                  </a:cubicBezTo>
                  <a:cubicBezTo>
                    <a:pt x="905571" y="1137302"/>
                    <a:pt x="910714" y="1134302"/>
                    <a:pt x="915429" y="1130873"/>
                  </a:cubicBezTo>
                  <a:cubicBezTo>
                    <a:pt x="911572" y="1059721"/>
                    <a:pt x="847278" y="1119729"/>
                    <a:pt x="423796" y="846695"/>
                  </a:cubicBezTo>
                  <a:cubicBezTo>
                    <a:pt x="-789641" y="59310"/>
                    <a:pt x="899570" y="208472"/>
                    <a:pt x="1877692" y="916560"/>
                  </a:cubicBezTo>
                  <a:cubicBezTo>
                    <a:pt x="2512486" y="1367903"/>
                    <a:pt x="2032426" y="1532923"/>
                    <a:pt x="1047874" y="1157448"/>
                  </a:cubicBezTo>
                  <a:cubicBezTo>
                    <a:pt x="1052161" y="1171592"/>
                    <a:pt x="1056876" y="1185737"/>
                    <a:pt x="1061162" y="1199882"/>
                  </a:cubicBezTo>
                  <a:cubicBezTo>
                    <a:pt x="1053875" y="1205025"/>
                    <a:pt x="1047017" y="1210597"/>
                    <a:pt x="1039731" y="1215741"/>
                  </a:cubicBezTo>
                  <a:cubicBezTo>
                    <a:pt x="1084308" y="1314324"/>
                    <a:pt x="1128456" y="1412908"/>
                    <a:pt x="1173033" y="1511063"/>
                  </a:cubicBezTo>
                  <a:cubicBezTo>
                    <a:pt x="1269045" y="1484489"/>
                    <a:pt x="1364200" y="1467772"/>
                    <a:pt x="1365057" y="1567213"/>
                  </a:cubicBezTo>
                  <a:cubicBezTo>
                    <a:pt x="1372772" y="1566356"/>
                    <a:pt x="1380916" y="1565499"/>
                    <a:pt x="1388631" y="1564642"/>
                  </a:cubicBezTo>
                  <a:cubicBezTo>
                    <a:pt x="1397632" y="1538067"/>
                    <a:pt x="1406205" y="1511492"/>
                    <a:pt x="1415206" y="1484917"/>
                  </a:cubicBezTo>
                  <a:cubicBezTo>
                    <a:pt x="1424207" y="1486632"/>
                    <a:pt x="1432780" y="1488346"/>
                    <a:pt x="1441781" y="1490061"/>
                  </a:cubicBezTo>
                  <a:cubicBezTo>
                    <a:pt x="1458069" y="1635365"/>
                    <a:pt x="1458926" y="1598074"/>
                    <a:pt x="1439209" y="1697944"/>
                  </a:cubicBezTo>
                  <a:cubicBezTo>
                    <a:pt x="1432780" y="1695372"/>
                    <a:pt x="1426779" y="1692800"/>
                    <a:pt x="1420350" y="1689800"/>
                  </a:cubicBezTo>
                  <a:cubicBezTo>
                    <a:pt x="1410491" y="1667512"/>
                    <a:pt x="1401061" y="1645223"/>
                    <a:pt x="1391203" y="1623363"/>
                  </a:cubicBezTo>
                  <a:cubicBezTo>
                    <a:pt x="1382202" y="1624220"/>
                    <a:pt x="1373630" y="1625078"/>
                    <a:pt x="1364628" y="1625935"/>
                  </a:cubicBezTo>
                  <a:cubicBezTo>
                    <a:pt x="1364200" y="1647795"/>
                    <a:pt x="1360771" y="1675655"/>
                    <a:pt x="1337625" y="1685514"/>
                  </a:cubicBezTo>
                  <a:cubicBezTo>
                    <a:pt x="1336339" y="1724090"/>
                    <a:pt x="1335910" y="1763095"/>
                    <a:pt x="1335053" y="1801671"/>
                  </a:cubicBezTo>
                  <a:cubicBezTo>
                    <a:pt x="1329052" y="1805100"/>
                    <a:pt x="1322623" y="1808958"/>
                    <a:pt x="1316622" y="1812387"/>
                  </a:cubicBezTo>
                  <a:cubicBezTo>
                    <a:pt x="1317051" y="1905827"/>
                    <a:pt x="1461069" y="2166860"/>
                    <a:pt x="1496645" y="2250442"/>
                  </a:cubicBezTo>
                  <a:cubicBezTo>
                    <a:pt x="1498788" y="2265443"/>
                    <a:pt x="1490215" y="2309163"/>
                    <a:pt x="1420350" y="2286875"/>
                  </a:cubicBezTo>
                  <a:cubicBezTo>
                    <a:pt x="1347055" y="2106424"/>
                    <a:pt x="1441781" y="2282588"/>
                    <a:pt x="1319194" y="2045130"/>
                  </a:cubicBezTo>
                  <a:cubicBezTo>
                    <a:pt x="1317051" y="2205436"/>
                    <a:pt x="1315765" y="2365742"/>
                    <a:pt x="1313622" y="2526047"/>
                  </a:cubicBezTo>
                  <a:cubicBezTo>
                    <a:pt x="1359485" y="2515332"/>
                    <a:pt x="1436209" y="2517046"/>
                    <a:pt x="1483786" y="2518332"/>
                  </a:cubicBezTo>
                  <a:cubicBezTo>
                    <a:pt x="1463212" y="2472469"/>
                    <a:pt x="1559224" y="2252585"/>
                    <a:pt x="1582370" y="2235440"/>
                  </a:cubicBezTo>
                  <a:cubicBezTo>
                    <a:pt x="1627804" y="2241440"/>
                    <a:pt x="1673238" y="2246155"/>
                    <a:pt x="1718673" y="2251727"/>
                  </a:cubicBezTo>
                  <a:cubicBezTo>
                    <a:pt x="1745247" y="2214008"/>
                    <a:pt x="1737103" y="2211008"/>
                    <a:pt x="1763678" y="2193006"/>
                  </a:cubicBezTo>
                  <a:cubicBezTo>
                    <a:pt x="1805255" y="2201150"/>
                    <a:pt x="1827543" y="2187862"/>
                    <a:pt x="1809541" y="2270587"/>
                  </a:cubicBezTo>
                  <a:cubicBezTo>
                    <a:pt x="1876835" y="2280874"/>
                    <a:pt x="1893980" y="2287303"/>
                    <a:pt x="1897409" y="2273159"/>
                  </a:cubicBezTo>
                  <a:cubicBezTo>
                    <a:pt x="1891837" y="2256871"/>
                    <a:pt x="1873835" y="2250870"/>
                    <a:pt x="1916269" y="2235011"/>
                  </a:cubicBezTo>
                  <a:cubicBezTo>
                    <a:pt x="1931271" y="2192149"/>
                    <a:pt x="1920555" y="2187862"/>
                    <a:pt x="1899124" y="2187434"/>
                  </a:cubicBezTo>
                  <a:cubicBezTo>
                    <a:pt x="1866120" y="2146286"/>
                    <a:pt x="2051714" y="2103423"/>
                    <a:pt x="1999422" y="2169860"/>
                  </a:cubicBezTo>
                  <a:cubicBezTo>
                    <a:pt x="1988278" y="2180147"/>
                    <a:pt x="1955702" y="2192577"/>
                    <a:pt x="1960846" y="2249156"/>
                  </a:cubicBezTo>
                  <a:cubicBezTo>
                    <a:pt x="1985277" y="2250442"/>
                    <a:pt x="2009280" y="2250870"/>
                    <a:pt x="2033712" y="2252156"/>
                  </a:cubicBezTo>
                  <a:cubicBezTo>
                    <a:pt x="2044856" y="2230296"/>
                    <a:pt x="2041856" y="2184862"/>
                    <a:pt x="2073574" y="2200292"/>
                  </a:cubicBezTo>
                  <a:cubicBezTo>
                    <a:pt x="2101435" y="2100851"/>
                    <a:pt x="2091148" y="2155715"/>
                    <a:pt x="2131439" y="1972692"/>
                  </a:cubicBezTo>
                  <a:cubicBezTo>
                    <a:pt x="2118580" y="1941403"/>
                    <a:pt x="2125009" y="1934116"/>
                    <a:pt x="2144297" y="1921257"/>
                  </a:cubicBezTo>
                  <a:cubicBezTo>
                    <a:pt x="2149869" y="1887396"/>
                    <a:pt x="2152870" y="1894254"/>
                    <a:pt x="2166157" y="1894254"/>
                  </a:cubicBezTo>
                  <a:cubicBezTo>
                    <a:pt x="2196590" y="1865965"/>
                    <a:pt x="2236880" y="1852249"/>
                    <a:pt x="2274599" y="1836818"/>
                  </a:cubicBezTo>
                  <a:cubicBezTo>
                    <a:pt x="2275028" y="1808529"/>
                    <a:pt x="2273742" y="1801242"/>
                    <a:pt x="2304603" y="1812387"/>
                  </a:cubicBezTo>
                  <a:cubicBezTo>
                    <a:pt x="2472195" y="1674798"/>
                    <a:pt x="2827954" y="1721947"/>
                    <a:pt x="3040124" y="1766524"/>
                  </a:cubicBezTo>
                  <a:cubicBezTo>
                    <a:pt x="3094130" y="1777239"/>
                    <a:pt x="3147708" y="1790098"/>
                    <a:pt x="3200858" y="1803814"/>
                  </a:cubicBezTo>
                  <a:cubicBezTo>
                    <a:pt x="3295156" y="1827817"/>
                    <a:pt x="3387738" y="1859107"/>
                    <a:pt x="3475178" y="1901969"/>
                  </a:cubicBezTo>
                  <a:cubicBezTo>
                    <a:pt x="3526185" y="1927687"/>
                    <a:pt x="3575905" y="1957262"/>
                    <a:pt x="3618339" y="1996267"/>
                  </a:cubicBezTo>
                  <a:cubicBezTo>
                    <a:pt x="3700635" y="2074277"/>
                    <a:pt x="3680490" y="2110281"/>
                    <a:pt x="3674060" y="2172432"/>
                  </a:cubicBezTo>
                  <a:cubicBezTo>
                    <a:pt x="3720352" y="2227725"/>
                    <a:pt x="3674060" y="2250442"/>
                    <a:pt x="3660773" y="2332309"/>
                  </a:cubicBezTo>
                  <a:cubicBezTo>
                    <a:pt x="3654343" y="2331452"/>
                    <a:pt x="3648343" y="2330595"/>
                    <a:pt x="3642342" y="2329737"/>
                  </a:cubicBezTo>
                  <a:cubicBezTo>
                    <a:pt x="3636770" y="2355455"/>
                    <a:pt x="3631626" y="2381172"/>
                    <a:pt x="3626483" y="2406890"/>
                  </a:cubicBezTo>
                  <a:cubicBezTo>
                    <a:pt x="3629912" y="2411176"/>
                    <a:pt x="3633769" y="2415891"/>
                    <a:pt x="3637198" y="2420177"/>
                  </a:cubicBezTo>
                  <a:cubicBezTo>
                    <a:pt x="3629912" y="2456610"/>
                    <a:pt x="3623054" y="2493043"/>
                    <a:pt x="3615767" y="2529476"/>
                  </a:cubicBezTo>
                  <a:cubicBezTo>
                    <a:pt x="3633341" y="2535048"/>
                    <a:pt x="3651343" y="2538906"/>
                    <a:pt x="3668488" y="2545764"/>
                  </a:cubicBezTo>
                  <a:cubicBezTo>
                    <a:pt x="3693348" y="2570196"/>
                    <a:pt x="3663345" y="2621202"/>
                    <a:pt x="3639770" y="2649491"/>
                  </a:cubicBezTo>
                  <a:cubicBezTo>
                    <a:pt x="3625625" y="2646062"/>
                    <a:pt x="3611481" y="2642205"/>
                    <a:pt x="3596908" y="2638776"/>
                  </a:cubicBezTo>
                  <a:cubicBezTo>
                    <a:pt x="3580191" y="2736502"/>
                    <a:pt x="3563046" y="2833800"/>
                    <a:pt x="3546330" y="2931527"/>
                  </a:cubicBezTo>
                  <a:cubicBezTo>
                    <a:pt x="3551473" y="2939671"/>
                    <a:pt x="3556617" y="2948672"/>
                    <a:pt x="3555331" y="2958530"/>
                  </a:cubicBezTo>
                  <a:cubicBezTo>
                    <a:pt x="3554474" y="2968388"/>
                    <a:pt x="3547616" y="2976104"/>
                    <a:pt x="3541186" y="2982962"/>
                  </a:cubicBezTo>
                  <a:cubicBezTo>
                    <a:pt x="3546330" y="2997106"/>
                    <a:pt x="3550616" y="3012965"/>
                    <a:pt x="3546330" y="3028396"/>
                  </a:cubicBezTo>
                  <a:cubicBezTo>
                    <a:pt x="3543758" y="3037826"/>
                    <a:pt x="3537329" y="3045541"/>
                    <a:pt x="3530471" y="3052828"/>
                  </a:cubicBezTo>
                  <a:cubicBezTo>
                    <a:pt x="3528328" y="3073402"/>
                    <a:pt x="3524041" y="3094833"/>
                    <a:pt x="3512897" y="3112406"/>
                  </a:cubicBezTo>
                  <a:cubicBezTo>
                    <a:pt x="3506468" y="3121836"/>
                    <a:pt x="3508611" y="3134695"/>
                    <a:pt x="3501753" y="3143696"/>
                  </a:cubicBezTo>
                  <a:cubicBezTo>
                    <a:pt x="3497038" y="3149697"/>
                    <a:pt x="3489751" y="3144982"/>
                    <a:pt x="3484179" y="3143696"/>
                  </a:cubicBezTo>
                  <a:cubicBezTo>
                    <a:pt x="3322159" y="3224706"/>
                    <a:pt x="3100131" y="3216562"/>
                    <a:pt x="2920537" y="3193845"/>
                  </a:cubicBezTo>
                  <a:cubicBezTo>
                    <a:pt x="2793664" y="3176700"/>
                    <a:pt x="2667648" y="3150125"/>
                    <a:pt x="2544633" y="3113692"/>
                  </a:cubicBezTo>
                  <a:cubicBezTo>
                    <a:pt x="2534775" y="3358437"/>
                    <a:pt x="2525345" y="3603611"/>
                    <a:pt x="2515058" y="3848356"/>
                  </a:cubicBezTo>
                  <a:cubicBezTo>
                    <a:pt x="2537347" y="3817066"/>
                    <a:pt x="2625643" y="3775918"/>
                    <a:pt x="2653933" y="3774203"/>
                  </a:cubicBezTo>
                  <a:cubicBezTo>
                    <a:pt x="2755945" y="3657617"/>
                    <a:pt x="2903821" y="3564177"/>
                    <a:pt x="3042695" y="3500312"/>
                  </a:cubicBezTo>
                  <a:cubicBezTo>
                    <a:pt x="3040124" y="3489596"/>
                    <a:pt x="3037552" y="3478881"/>
                    <a:pt x="3034552" y="3468165"/>
                  </a:cubicBezTo>
                  <a:cubicBezTo>
                    <a:pt x="3084701" y="3431303"/>
                    <a:pt x="3115990" y="3434304"/>
                    <a:pt x="3139136" y="3443733"/>
                  </a:cubicBezTo>
                  <a:cubicBezTo>
                    <a:pt x="3142136" y="3442019"/>
                    <a:pt x="3145137" y="3440733"/>
                    <a:pt x="3148137" y="3439019"/>
                  </a:cubicBezTo>
                  <a:cubicBezTo>
                    <a:pt x="3154995" y="3412444"/>
                    <a:pt x="3172997" y="3406872"/>
                    <a:pt x="3207287" y="3395728"/>
                  </a:cubicBezTo>
                  <a:cubicBezTo>
                    <a:pt x="3240292" y="3351579"/>
                    <a:pt x="3309300" y="3370867"/>
                    <a:pt x="3315301" y="3406443"/>
                  </a:cubicBezTo>
                  <a:cubicBezTo>
                    <a:pt x="3523613" y="3355437"/>
                    <a:pt x="3767072" y="3377297"/>
                    <a:pt x="3966811" y="3448877"/>
                  </a:cubicBezTo>
                  <a:cubicBezTo>
                    <a:pt x="4007530" y="3397013"/>
                    <a:pt x="4112115" y="3451020"/>
                    <a:pt x="4095827" y="3508027"/>
                  </a:cubicBezTo>
                  <a:cubicBezTo>
                    <a:pt x="4286565" y="3591181"/>
                    <a:pt x="4467445" y="3751915"/>
                    <a:pt x="4590460" y="3914792"/>
                  </a:cubicBezTo>
                  <a:cubicBezTo>
                    <a:pt x="4625608" y="3904077"/>
                    <a:pt x="4677043" y="3950797"/>
                    <a:pt x="4679615" y="3955083"/>
                  </a:cubicBezTo>
                  <a:cubicBezTo>
                    <a:pt x="4686044" y="3966656"/>
                    <a:pt x="4684329" y="3980372"/>
                    <a:pt x="4683044" y="3992802"/>
                  </a:cubicBezTo>
                  <a:cubicBezTo>
                    <a:pt x="4681758" y="4003089"/>
                    <a:pt x="4689044" y="4012948"/>
                    <a:pt x="4684758" y="4022806"/>
                  </a:cubicBezTo>
                  <a:cubicBezTo>
                    <a:pt x="4681758" y="4030950"/>
                    <a:pt x="4673185" y="4034807"/>
                    <a:pt x="4665899" y="4039094"/>
                  </a:cubicBezTo>
                  <a:cubicBezTo>
                    <a:pt x="4765340" y="4220831"/>
                    <a:pt x="4847635" y="4459146"/>
                    <a:pt x="4838634" y="4661886"/>
                  </a:cubicBezTo>
                  <a:cubicBezTo>
                    <a:pt x="4846350" y="4661886"/>
                    <a:pt x="4854494" y="4661886"/>
                    <a:pt x="4862637" y="4661886"/>
                  </a:cubicBezTo>
                  <a:cubicBezTo>
                    <a:pt x="4911501" y="4772043"/>
                    <a:pt x="4861780" y="4819620"/>
                    <a:pt x="4825347" y="4817048"/>
                  </a:cubicBezTo>
                  <a:cubicBezTo>
                    <a:pt x="4830062" y="4938349"/>
                    <a:pt x="4753338" y="5124801"/>
                    <a:pt x="4702760" y="5234958"/>
                  </a:cubicBezTo>
                  <a:cubicBezTo>
                    <a:pt x="4928217" y="5113228"/>
                    <a:pt x="4840349" y="5156090"/>
                    <a:pt x="4962936" y="5102084"/>
                  </a:cubicBezTo>
                  <a:cubicBezTo>
                    <a:pt x="4958649" y="5091797"/>
                    <a:pt x="4956935" y="5079366"/>
                    <a:pt x="4963793" y="5069937"/>
                  </a:cubicBezTo>
                  <a:cubicBezTo>
                    <a:pt x="4983938" y="5056650"/>
                    <a:pt x="4994225" y="5083224"/>
                    <a:pt x="4998940" y="5093511"/>
                  </a:cubicBezTo>
                  <a:cubicBezTo>
                    <a:pt x="5105239" y="5062221"/>
                    <a:pt x="5032802" y="5073366"/>
                    <a:pt x="5128814" y="5053649"/>
                  </a:cubicBezTo>
                  <a:cubicBezTo>
                    <a:pt x="5133957" y="4922490"/>
                    <a:pt x="5139529" y="4791331"/>
                    <a:pt x="5144673" y="4660172"/>
                  </a:cubicBezTo>
                  <a:cubicBezTo>
                    <a:pt x="5106953" y="4624595"/>
                    <a:pt x="5144244" y="4568874"/>
                    <a:pt x="5104810" y="4498580"/>
                  </a:cubicBezTo>
                  <a:cubicBezTo>
                    <a:pt x="5051232" y="4563731"/>
                    <a:pt x="5001083" y="4476720"/>
                    <a:pt x="4991225" y="4444573"/>
                  </a:cubicBezTo>
                  <a:cubicBezTo>
                    <a:pt x="5028944" y="4442858"/>
                    <a:pt x="5010084" y="4467719"/>
                    <a:pt x="5090666" y="4457003"/>
                  </a:cubicBezTo>
                  <a:cubicBezTo>
                    <a:pt x="5095381" y="4423999"/>
                    <a:pt x="5128385" y="4426571"/>
                    <a:pt x="5163532" y="4430000"/>
                  </a:cubicBezTo>
                  <a:cubicBezTo>
                    <a:pt x="5166961" y="4281695"/>
                    <a:pt x="5170390" y="4133391"/>
                    <a:pt x="5174248" y="3985087"/>
                  </a:cubicBezTo>
                  <a:cubicBezTo>
                    <a:pt x="5154531" y="3984230"/>
                    <a:pt x="5135243" y="3983372"/>
                    <a:pt x="5115526" y="3982515"/>
                  </a:cubicBezTo>
                  <a:cubicBezTo>
                    <a:pt x="5067949" y="4211830"/>
                    <a:pt x="5038802" y="4174111"/>
                    <a:pt x="5032802" y="4045095"/>
                  </a:cubicBezTo>
                  <a:cubicBezTo>
                    <a:pt x="5004941" y="4030521"/>
                    <a:pt x="5020800" y="4020234"/>
                    <a:pt x="5015657" y="4001803"/>
                  </a:cubicBezTo>
                  <a:cubicBezTo>
                    <a:pt x="5007513" y="3988516"/>
                    <a:pt x="4990368" y="3987659"/>
                    <a:pt x="4976652" y="3984658"/>
                  </a:cubicBezTo>
                  <a:cubicBezTo>
                    <a:pt x="4977080" y="3967085"/>
                    <a:pt x="4979652" y="3949511"/>
                    <a:pt x="4978795" y="3931937"/>
                  </a:cubicBezTo>
                  <a:cubicBezTo>
                    <a:pt x="4967650" y="3897647"/>
                    <a:pt x="4943219" y="3887789"/>
                    <a:pt x="4969365" y="3858643"/>
                  </a:cubicBezTo>
                  <a:cubicBezTo>
                    <a:pt x="4952220" y="3773775"/>
                    <a:pt x="4902928" y="3795635"/>
                    <a:pt x="4827919" y="3598896"/>
                  </a:cubicBezTo>
                  <a:cubicBezTo>
                    <a:pt x="4491448" y="3539746"/>
                    <a:pt x="4494877" y="3548747"/>
                    <a:pt x="4521452" y="3441590"/>
                  </a:cubicBezTo>
                  <a:cubicBezTo>
                    <a:pt x="4449443" y="3425303"/>
                    <a:pt x="4445585" y="3418873"/>
                    <a:pt x="4451586" y="3454878"/>
                  </a:cubicBezTo>
                  <a:cubicBezTo>
                    <a:pt x="4465731" y="3460878"/>
                    <a:pt x="4480304" y="3467308"/>
                    <a:pt x="4494449" y="3473737"/>
                  </a:cubicBezTo>
                  <a:cubicBezTo>
                    <a:pt x="4448157" y="3479738"/>
                    <a:pt x="4438727" y="3491311"/>
                    <a:pt x="4324284" y="3428732"/>
                  </a:cubicBezTo>
                  <a:cubicBezTo>
                    <a:pt x="4315712" y="3440733"/>
                    <a:pt x="4301139" y="3441590"/>
                    <a:pt x="4288280" y="3444591"/>
                  </a:cubicBezTo>
                  <a:cubicBezTo>
                    <a:pt x="4263848" y="3470737"/>
                    <a:pt x="4235559" y="3448448"/>
                    <a:pt x="4159692" y="3410301"/>
                  </a:cubicBezTo>
                  <a:cubicBezTo>
                    <a:pt x="4161835" y="3409443"/>
                    <a:pt x="4166550" y="3407729"/>
                    <a:pt x="4169122" y="3406443"/>
                  </a:cubicBezTo>
                  <a:cubicBezTo>
                    <a:pt x="4164836" y="3399585"/>
                    <a:pt x="4157978" y="3394870"/>
                    <a:pt x="4151120" y="3390584"/>
                  </a:cubicBezTo>
                  <a:cubicBezTo>
                    <a:pt x="4136975" y="3258568"/>
                    <a:pt x="4115115" y="3229421"/>
                    <a:pt x="4227844" y="3175414"/>
                  </a:cubicBezTo>
                  <a:cubicBezTo>
                    <a:pt x="4142118" y="3163841"/>
                    <a:pt x="4055536" y="3150554"/>
                    <a:pt x="3975384" y="3116693"/>
                  </a:cubicBezTo>
                  <a:cubicBezTo>
                    <a:pt x="3915376" y="3089689"/>
                    <a:pt x="3850225" y="3042541"/>
                    <a:pt x="3873799" y="2980390"/>
                  </a:cubicBezTo>
                  <a:cubicBezTo>
                    <a:pt x="3852368" y="2935384"/>
                    <a:pt x="3856654" y="2961530"/>
                    <a:pt x="3855368" y="2916953"/>
                  </a:cubicBezTo>
                  <a:cubicBezTo>
                    <a:pt x="3848939" y="2910524"/>
                    <a:pt x="3842938" y="2904523"/>
                    <a:pt x="3836509" y="2898094"/>
                  </a:cubicBezTo>
                  <a:cubicBezTo>
                    <a:pt x="3836509" y="2882235"/>
                    <a:pt x="3836509" y="2865947"/>
                    <a:pt x="3836509" y="2850088"/>
                  </a:cubicBezTo>
                  <a:cubicBezTo>
                    <a:pt x="3840795" y="2849231"/>
                    <a:pt x="3845510" y="2848373"/>
                    <a:pt x="3849796" y="2847516"/>
                  </a:cubicBezTo>
                  <a:cubicBezTo>
                    <a:pt x="3849796" y="2847516"/>
                    <a:pt x="3841652" y="2774650"/>
                    <a:pt x="3844653" y="2421463"/>
                  </a:cubicBezTo>
                  <a:cubicBezTo>
                    <a:pt x="3827508" y="2419748"/>
                    <a:pt x="3810791" y="2418034"/>
                    <a:pt x="3793646" y="2416320"/>
                  </a:cubicBezTo>
                  <a:cubicBezTo>
                    <a:pt x="3774358" y="2382030"/>
                    <a:pt x="3783360" y="2339596"/>
                    <a:pt x="3801790" y="2307020"/>
                  </a:cubicBezTo>
                  <a:cubicBezTo>
                    <a:pt x="3815935" y="2307877"/>
                    <a:pt x="3830508" y="2308734"/>
                    <a:pt x="3844653" y="2310020"/>
                  </a:cubicBezTo>
                  <a:cubicBezTo>
                    <a:pt x="3845510" y="2271016"/>
                    <a:pt x="3846367" y="2232011"/>
                    <a:pt x="3847225" y="2192577"/>
                  </a:cubicBezTo>
                  <a:cubicBezTo>
                    <a:pt x="3851511" y="2192577"/>
                    <a:pt x="3856226" y="2192577"/>
                    <a:pt x="3860512" y="2192577"/>
                  </a:cubicBezTo>
                  <a:cubicBezTo>
                    <a:pt x="3860512" y="2169431"/>
                    <a:pt x="3860512" y="2146286"/>
                    <a:pt x="3860512" y="2123569"/>
                  </a:cubicBezTo>
                  <a:cubicBezTo>
                    <a:pt x="3852368" y="2120139"/>
                    <a:pt x="3844653" y="2116282"/>
                    <a:pt x="3836509" y="2112853"/>
                  </a:cubicBezTo>
                  <a:cubicBezTo>
                    <a:pt x="3837366" y="2096137"/>
                    <a:pt x="3838223" y="2078992"/>
                    <a:pt x="3839081" y="2062275"/>
                  </a:cubicBezTo>
                  <a:cubicBezTo>
                    <a:pt x="3845081" y="2061418"/>
                    <a:pt x="3851511" y="2060561"/>
                    <a:pt x="3857512" y="2059703"/>
                  </a:cubicBezTo>
                  <a:cubicBezTo>
                    <a:pt x="3858369" y="2048130"/>
                    <a:pt x="3859226" y="2036558"/>
                    <a:pt x="3860083" y="2024985"/>
                  </a:cubicBezTo>
                  <a:cubicBezTo>
                    <a:pt x="3866084" y="2025842"/>
                    <a:pt x="3872085" y="2026699"/>
                    <a:pt x="3878514" y="2027557"/>
                  </a:cubicBezTo>
                  <a:cubicBezTo>
                    <a:pt x="3982241" y="1768238"/>
                    <a:pt x="5199537" y="1760094"/>
                    <a:pt x="5226968" y="2178861"/>
                  </a:cubicBezTo>
                  <a:cubicBezTo>
                    <a:pt x="5242399" y="2198149"/>
                    <a:pt x="5245400" y="2206722"/>
                    <a:pt x="5224397" y="2228153"/>
                  </a:cubicBezTo>
                  <a:cubicBezTo>
                    <a:pt x="5223111" y="2269730"/>
                    <a:pt x="5222682" y="2311306"/>
                    <a:pt x="5221825" y="2352883"/>
                  </a:cubicBezTo>
                  <a:cubicBezTo>
                    <a:pt x="5229112" y="2360169"/>
                    <a:pt x="5235970" y="2367028"/>
                    <a:pt x="5243256" y="2374314"/>
                  </a:cubicBezTo>
                  <a:cubicBezTo>
                    <a:pt x="5283976" y="2367885"/>
                    <a:pt x="5257830" y="2368313"/>
                    <a:pt x="5336268" y="2371742"/>
                  </a:cubicBezTo>
                  <a:cubicBezTo>
                    <a:pt x="5337125" y="2360169"/>
                    <a:pt x="5337982" y="2348597"/>
                    <a:pt x="5338840" y="2337024"/>
                  </a:cubicBezTo>
                  <a:cubicBezTo>
                    <a:pt x="5306693" y="2316878"/>
                    <a:pt x="5290834" y="2313021"/>
                    <a:pt x="5295548" y="2297162"/>
                  </a:cubicBezTo>
                  <a:cubicBezTo>
                    <a:pt x="5303692" y="2289018"/>
                    <a:pt x="5316123" y="2297590"/>
                    <a:pt x="5343555" y="2304877"/>
                  </a:cubicBezTo>
                  <a:cubicBezTo>
                    <a:pt x="5360700" y="2298019"/>
                    <a:pt x="5379130" y="2293304"/>
                    <a:pt x="5388132" y="2311306"/>
                  </a:cubicBezTo>
                  <a:cubicBezTo>
                    <a:pt x="5388989" y="2316450"/>
                    <a:pt x="5387274" y="2321593"/>
                    <a:pt x="5386846" y="2326737"/>
                  </a:cubicBezTo>
                  <a:cubicBezTo>
                    <a:pt x="5451140" y="2371742"/>
                    <a:pt x="5442567" y="2384173"/>
                    <a:pt x="5383846" y="2364027"/>
                  </a:cubicBezTo>
                  <a:cubicBezTo>
                    <a:pt x="5382131" y="2371742"/>
                    <a:pt x="5380416" y="2379458"/>
                    <a:pt x="5378702" y="2387602"/>
                  </a:cubicBezTo>
                  <a:cubicBezTo>
                    <a:pt x="5387274" y="2400460"/>
                    <a:pt x="5389846" y="2415891"/>
                    <a:pt x="5389417" y="2430893"/>
                  </a:cubicBezTo>
                  <a:lnTo>
                    <a:pt x="5471285" y="2430893"/>
                  </a:lnTo>
                  <a:cubicBezTo>
                    <a:pt x="5477286" y="2370885"/>
                    <a:pt x="5498288" y="2364027"/>
                    <a:pt x="5559582" y="2380315"/>
                  </a:cubicBezTo>
                  <a:cubicBezTo>
                    <a:pt x="5560439" y="2394459"/>
                    <a:pt x="5561296" y="2408604"/>
                    <a:pt x="5562154" y="2422749"/>
                  </a:cubicBezTo>
                  <a:cubicBezTo>
                    <a:pt x="5622590" y="2425321"/>
                    <a:pt x="5701457" y="2427035"/>
                    <a:pt x="5713029" y="2429178"/>
                  </a:cubicBezTo>
                  <a:cubicBezTo>
                    <a:pt x="5739604" y="2445894"/>
                    <a:pt x="5759321" y="2556908"/>
                    <a:pt x="5764893" y="2587770"/>
                  </a:cubicBezTo>
                  <a:cubicBezTo>
                    <a:pt x="5842474" y="2646491"/>
                    <a:pt x="5751177" y="2730502"/>
                    <a:pt x="5743462" y="2806368"/>
                  </a:cubicBezTo>
                  <a:cubicBezTo>
                    <a:pt x="5777323" y="2814083"/>
                    <a:pt x="5810756" y="2825656"/>
                    <a:pt x="5843331" y="2838086"/>
                  </a:cubicBezTo>
                  <a:cubicBezTo>
                    <a:pt x="5845046" y="2831228"/>
                    <a:pt x="5849332" y="2826085"/>
                    <a:pt x="5854904" y="2822227"/>
                  </a:cubicBezTo>
                  <a:cubicBezTo>
                    <a:pt x="5861333" y="2824370"/>
                    <a:pt x="5867763" y="2826085"/>
                    <a:pt x="5874192" y="2828228"/>
                  </a:cubicBezTo>
                  <a:cubicBezTo>
                    <a:pt x="5873335" y="2767792"/>
                    <a:pt x="5872478" y="2707785"/>
                    <a:pt x="5871621" y="2647348"/>
                  </a:cubicBezTo>
                  <a:cubicBezTo>
                    <a:pt x="5851047" y="2659350"/>
                    <a:pt x="5824900" y="2657635"/>
                    <a:pt x="5804755" y="2644777"/>
                  </a:cubicBezTo>
                  <a:cubicBezTo>
                    <a:pt x="5798754" y="2439465"/>
                    <a:pt x="5792325" y="2234154"/>
                    <a:pt x="5786324" y="2028842"/>
                  </a:cubicBezTo>
                  <a:cubicBezTo>
                    <a:pt x="5726317" y="2004411"/>
                    <a:pt x="5696742" y="1985123"/>
                    <a:pt x="5735747" y="1951690"/>
                  </a:cubicBezTo>
                  <a:cubicBezTo>
                    <a:pt x="5728889" y="1897683"/>
                    <a:pt x="5728460" y="1830389"/>
                    <a:pt x="5778609" y="1809815"/>
                  </a:cubicBezTo>
                  <a:cubicBezTo>
                    <a:pt x="5768751" y="1502062"/>
                    <a:pt x="5759321" y="1193881"/>
                    <a:pt x="5749462" y="886128"/>
                  </a:cubicBezTo>
                  <a:cubicBezTo>
                    <a:pt x="5744748" y="885271"/>
                    <a:pt x="5740461" y="884414"/>
                    <a:pt x="5736175" y="883556"/>
                  </a:cubicBezTo>
                  <a:cubicBezTo>
                    <a:pt x="5734461" y="838122"/>
                    <a:pt x="5732746" y="793116"/>
                    <a:pt x="5730603" y="747682"/>
                  </a:cubicBezTo>
                  <a:cubicBezTo>
                    <a:pt x="5724173" y="746825"/>
                    <a:pt x="5718173" y="745968"/>
                    <a:pt x="5711744" y="745110"/>
                  </a:cubicBezTo>
                  <a:cubicBezTo>
                    <a:pt x="5680025" y="675673"/>
                    <a:pt x="5671881" y="594234"/>
                    <a:pt x="5695456" y="521368"/>
                  </a:cubicBezTo>
                  <a:cubicBezTo>
                    <a:pt x="5505146" y="535084"/>
                    <a:pt x="4965079" y="572803"/>
                    <a:pt x="4792772" y="486221"/>
                  </a:cubicBezTo>
                  <a:cubicBezTo>
                    <a:pt x="4778627" y="478506"/>
                    <a:pt x="4762768" y="468647"/>
                    <a:pt x="4758053" y="452360"/>
                  </a:cubicBezTo>
                  <a:cubicBezTo>
                    <a:pt x="4756338" y="431786"/>
                    <a:pt x="4770912" y="414641"/>
                    <a:pt x="4785485" y="402210"/>
                  </a:cubicBezTo>
                  <a:cubicBezTo>
                    <a:pt x="4920502" y="291625"/>
                    <a:pt x="5434852" y="210186"/>
                    <a:pt x="5607159" y="185755"/>
                  </a:cubicBezTo>
                  <a:cubicBezTo>
                    <a:pt x="5578441" y="46880"/>
                    <a:pt x="5628162" y="65311"/>
                    <a:pt x="5658166" y="57596"/>
                  </a:cubicBezTo>
                  <a:cubicBezTo>
                    <a:pt x="5659023" y="35307"/>
                    <a:pt x="5656880" y="18162"/>
                    <a:pt x="5653879" y="1446"/>
                  </a:cubicBezTo>
                  <a:moveTo>
                    <a:pt x="2190160" y="1964549"/>
                  </a:moveTo>
                  <a:cubicBezTo>
                    <a:pt x="2184588" y="1972264"/>
                    <a:pt x="2174301" y="1971835"/>
                    <a:pt x="2166157" y="1973121"/>
                  </a:cubicBezTo>
                  <a:cubicBezTo>
                    <a:pt x="2158013" y="1982551"/>
                    <a:pt x="2154156" y="1994981"/>
                    <a:pt x="2158013" y="2006982"/>
                  </a:cubicBezTo>
                  <a:cubicBezTo>
                    <a:pt x="2186303" y="2009554"/>
                    <a:pt x="2201733" y="2011697"/>
                    <a:pt x="2193589" y="2039129"/>
                  </a:cubicBezTo>
                  <a:cubicBezTo>
                    <a:pt x="2202162" y="2046416"/>
                    <a:pt x="2210734" y="2052845"/>
                    <a:pt x="2219307" y="2060132"/>
                  </a:cubicBezTo>
                  <a:cubicBezTo>
                    <a:pt x="2227451" y="2030985"/>
                    <a:pt x="2233451" y="2001410"/>
                    <a:pt x="2241166" y="1972264"/>
                  </a:cubicBezTo>
                  <a:cubicBezTo>
                    <a:pt x="2230451" y="1961977"/>
                    <a:pt x="2217164" y="1953833"/>
                    <a:pt x="2211592" y="1939260"/>
                  </a:cubicBezTo>
                  <a:cubicBezTo>
                    <a:pt x="2199590" y="1943117"/>
                    <a:pt x="2196161" y="1955547"/>
                    <a:pt x="2190160" y="1964549"/>
                  </a:cubicBezTo>
                  <a:moveTo>
                    <a:pt x="5971062" y="2076848"/>
                  </a:moveTo>
                  <a:cubicBezTo>
                    <a:pt x="5969347" y="2090136"/>
                    <a:pt x="5967633" y="2103423"/>
                    <a:pt x="5965918" y="2116711"/>
                  </a:cubicBezTo>
                  <a:cubicBezTo>
                    <a:pt x="5959489" y="2120997"/>
                    <a:pt x="5953488" y="2125712"/>
                    <a:pt x="5947059" y="2129998"/>
                  </a:cubicBezTo>
                  <a:cubicBezTo>
                    <a:pt x="5952631" y="2796081"/>
                    <a:pt x="5951345" y="2751076"/>
                    <a:pt x="5953488" y="2778508"/>
                  </a:cubicBezTo>
                  <a:cubicBezTo>
                    <a:pt x="5955631" y="2753219"/>
                    <a:pt x="5964633" y="2723643"/>
                    <a:pt x="5989921" y="2726215"/>
                  </a:cubicBezTo>
                  <a:cubicBezTo>
                    <a:pt x="5998065" y="2729644"/>
                    <a:pt x="6003637" y="2736931"/>
                    <a:pt x="6010495" y="2742075"/>
                  </a:cubicBezTo>
                  <a:cubicBezTo>
                    <a:pt x="6010495" y="2742075"/>
                    <a:pt x="5997636" y="2915668"/>
                    <a:pt x="5997636" y="2915668"/>
                  </a:cubicBezTo>
                  <a:cubicBezTo>
                    <a:pt x="6001923" y="2920811"/>
                    <a:pt x="6006637" y="2926383"/>
                    <a:pt x="6010924" y="2931527"/>
                  </a:cubicBezTo>
                  <a:cubicBezTo>
                    <a:pt x="6010067" y="2958959"/>
                    <a:pt x="6009209" y="2986391"/>
                    <a:pt x="6008352" y="3014251"/>
                  </a:cubicBezTo>
                  <a:cubicBezTo>
                    <a:pt x="6001066" y="3015966"/>
                    <a:pt x="5994207" y="3017680"/>
                    <a:pt x="5987349" y="3019395"/>
                  </a:cubicBezTo>
                  <a:cubicBezTo>
                    <a:pt x="5995493" y="3054971"/>
                    <a:pt x="5988635" y="3055399"/>
                    <a:pt x="5976634" y="3060543"/>
                  </a:cubicBezTo>
                  <a:cubicBezTo>
                    <a:pt x="5977491" y="3069973"/>
                    <a:pt x="5978348" y="3079402"/>
                    <a:pt x="5979205" y="3088832"/>
                  </a:cubicBezTo>
                  <a:cubicBezTo>
                    <a:pt x="6025926" y="3087975"/>
                    <a:pt x="6086791" y="3091404"/>
                    <a:pt x="6125795" y="3117978"/>
                  </a:cubicBezTo>
                  <a:cubicBezTo>
                    <a:pt x="6127510" y="3159984"/>
                    <a:pt x="6129224" y="3201560"/>
                    <a:pt x="6130939" y="3243566"/>
                  </a:cubicBezTo>
                  <a:cubicBezTo>
                    <a:pt x="6221379" y="3237136"/>
                    <a:pt x="6132225" y="3276141"/>
                    <a:pt x="6080361" y="3307431"/>
                  </a:cubicBezTo>
                  <a:cubicBezTo>
                    <a:pt x="6078647" y="3314289"/>
                    <a:pt x="6076932" y="3321575"/>
                    <a:pt x="6075217" y="3328433"/>
                  </a:cubicBezTo>
                  <a:cubicBezTo>
                    <a:pt x="6036641" y="3331434"/>
                    <a:pt x="5998494" y="3340006"/>
                    <a:pt x="5960775" y="3347293"/>
                  </a:cubicBezTo>
                  <a:cubicBezTo>
                    <a:pt x="5959917" y="3403014"/>
                    <a:pt x="5959060" y="3459164"/>
                    <a:pt x="5958203" y="3514885"/>
                  </a:cubicBezTo>
                  <a:cubicBezTo>
                    <a:pt x="6017782" y="3523886"/>
                    <a:pt x="6009209" y="3629328"/>
                    <a:pt x="5990350" y="3643473"/>
                  </a:cubicBezTo>
                  <a:cubicBezTo>
                    <a:pt x="5987778" y="3683335"/>
                    <a:pt x="5988207" y="3725769"/>
                    <a:pt x="5968919" y="3762202"/>
                  </a:cubicBezTo>
                  <a:cubicBezTo>
                    <a:pt x="5967204" y="3829067"/>
                    <a:pt x="5966776" y="3895504"/>
                    <a:pt x="5965061" y="3962370"/>
                  </a:cubicBezTo>
                  <a:cubicBezTo>
                    <a:pt x="5959917" y="4260693"/>
                    <a:pt x="5954774" y="4559016"/>
                    <a:pt x="5950059" y="4857339"/>
                  </a:cubicBezTo>
                  <a:cubicBezTo>
                    <a:pt x="6208949" y="4466862"/>
                    <a:pt x="6263813" y="4436429"/>
                    <a:pt x="6263813" y="4436429"/>
                  </a:cubicBezTo>
                  <a:cubicBezTo>
                    <a:pt x="6265099" y="4387137"/>
                    <a:pt x="6245810" y="4304841"/>
                    <a:pt x="6309247" y="4399139"/>
                  </a:cubicBezTo>
                  <a:cubicBezTo>
                    <a:pt x="6323391" y="4376850"/>
                    <a:pt x="6351681" y="4373421"/>
                    <a:pt x="6376113" y="4374707"/>
                  </a:cubicBezTo>
                  <a:cubicBezTo>
                    <a:pt x="6389828" y="4369564"/>
                    <a:pt x="6403973" y="4364849"/>
                    <a:pt x="6418975" y="4362277"/>
                  </a:cubicBezTo>
                  <a:cubicBezTo>
                    <a:pt x="6423690" y="4126962"/>
                    <a:pt x="6427548" y="3891647"/>
                    <a:pt x="6432262" y="3656332"/>
                  </a:cubicBezTo>
                  <a:cubicBezTo>
                    <a:pt x="6432691" y="3646902"/>
                    <a:pt x="6427119" y="3638758"/>
                    <a:pt x="6426261" y="3629757"/>
                  </a:cubicBezTo>
                  <a:cubicBezTo>
                    <a:pt x="6422832" y="3598896"/>
                    <a:pt x="6424975" y="3567606"/>
                    <a:pt x="6426690" y="3536317"/>
                  </a:cubicBezTo>
                  <a:cubicBezTo>
                    <a:pt x="6415117" y="3532459"/>
                    <a:pt x="6403544" y="3529030"/>
                    <a:pt x="6391971" y="3525601"/>
                  </a:cubicBezTo>
                  <a:cubicBezTo>
                    <a:pt x="6387257" y="3382869"/>
                    <a:pt x="6378256" y="3378583"/>
                    <a:pt x="6455837" y="3368296"/>
                  </a:cubicBezTo>
                  <a:cubicBezTo>
                    <a:pt x="6465695" y="3015537"/>
                    <a:pt x="6475553" y="2663207"/>
                    <a:pt x="6484983" y="2310449"/>
                  </a:cubicBezTo>
                  <a:cubicBezTo>
                    <a:pt x="6480697" y="2308734"/>
                    <a:pt x="6475982" y="2307020"/>
                    <a:pt x="6471696" y="2305306"/>
                  </a:cubicBezTo>
                  <a:cubicBezTo>
                    <a:pt x="6465266" y="2316450"/>
                    <a:pt x="6464409" y="2330595"/>
                    <a:pt x="6415546" y="2310449"/>
                  </a:cubicBezTo>
                  <a:cubicBezTo>
                    <a:pt x="6415546" y="2303591"/>
                    <a:pt x="6415546" y="2296305"/>
                    <a:pt x="6415546" y="2289446"/>
                  </a:cubicBezTo>
                  <a:cubicBezTo>
                    <a:pt x="6440835" y="2276159"/>
                    <a:pt x="6436120" y="2274016"/>
                    <a:pt x="6447264" y="2230725"/>
                  </a:cubicBezTo>
                  <a:cubicBezTo>
                    <a:pt x="6439120" y="2228153"/>
                    <a:pt x="6431405" y="2225153"/>
                    <a:pt x="6423261" y="2222581"/>
                  </a:cubicBezTo>
                  <a:cubicBezTo>
                    <a:pt x="6424118" y="2216580"/>
                    <a:pt x="6424975" y="2210151"/>
                    <a:pt x="6425833" y="2204150"/>
                  </a:cubicBezTo>
                  <a:cubicBezTo>
                    <a:pt x="6416832" y="2191720"/>
                    <a:pt x="6407830" y="2179290"/>
                    <a:pt x="6399258" y="2166860"/>
                  </a:cubicBezTo>
                  <a:cubicBezTo>
                    <a:pt x="6400973" y="2153572"/>
                    <a:pt x="6402687" y="2140285"/>
                    <a:pt x="6404402" y="2126998"/>
                  </a:cubicBezTo>
                  <a:cubicBezTo>
                    <a:pt x="6259955" y="2120568"/>
                    <a:pt x="6114222" y="2104709"/>
                    <a:pt x="5971062" y="2076848"/>
                  </a:cubicBezTo>
                  <a:moveTo>
                    <a:pt x="3887515" y="2313878"/>
                  </a:moveTo>
                  <a:cubicBezTo>
                    <a:pt x="3898231" y="2313878"/>
                    <a:pt x="3908947" y="2313878"/>
                    <a:pt x="3919662" y="2313878"/>
                  </a:cubicBezTo>
                  <a:cubicBezTo>
                    <a:pt x="3917948" y="2289875"/>
                    <a:pt x="3916233" y="2265872"/>
                    <a:pt x="3914519" y="2241869"/>
                  </a:cubicBezTo>
                  <a:cubicBezTo>
                    <a:pt x="3905518" y="2235011"/>
                    <a:pt x="3896945" y="2227725"/>
                    <a:pt x="3888373" y="2220866"/>
                  </a:cubicBezTo>
                  <a:cubicBezTo>
                    <a:pt x="3887087" y="2252156"/>
                    <a:pt x="3887944" y="2283017"/>
                    <a:pt x="3887515" y="2313878"/>
                  </a:cubicBezTo>
                  <a:moveTo>
                    <a:pt x="5150245" y="2343453"/>
                  </a:moveTo>
                  <a:cubicBezTo>
                    <a:pt x="5166532" y="2342596"/>
                    <a:pt x="5182392" y="2342167"/>
                    <a:pt x="5198679" y="2340453"/>
                  </a:cubicBezTo>
                  <a:cubicBezTo>
                    <a:pt x="5171676" y="2308306"/>
                    <a:pt x="5161818" y="2314735"/>
                    <a:pt x="5150245" y="2343453"/>
                  </a:cubicBezTo>
                  <a:moveTo>
                    <a:pt x="5078664" y="2335309"/>
                  </a:moveTo>
                  <a:cubicBezTo>
                    <a:pt x="5078664" y="2360169"/>
                    <a:pt x="5078664" y="2385030"/>
                    <a:pt x="5078664" y="2409890"/>
                  </a:cubicBezTo>
                  <a:cubicBezTo>
                    <a:pt x="5087665" y="2406461"/>
                    <a:pt x="5096238" y="2402603"/>
                    <a:pt x="5105239" y="2399175"/>
                  </a:cubicBezTo>
                  <a:cubicBezTo>
                    <a:pt x="5105239" y="2391888"/>
                    <a:pt x="5105239" y="2385030"/>
                    <a:pt x="5105239" y="2377743"/>
                  </a:cubicBezTo>
                  <a:cubicBezTo>
                    <a:pt x="5101810" y="2376029"/>
                    <a:pt x="5097952" y="2373886"/>
                    <a:pt x="5094524" y="2372171"/>
                  </a:cubicBezTo>
                  <a:cubicBezTo>
                    <a:pt x="5095381" y="2357169"/>
                    <a:pt x="5096238" y="2342167"/>
                    <a:pt x="5097095" y="2326737"/>
                  </a:cubicBezTo>
                  <a:cubicBezTo>
                    <a:pt x="5091095" y="2330166"/>
                    <a:pt x="5084665" y="2332738"/>
                    <a:pt x="5078664" y="2335309"/>
                  </a:cubicBezTo>
                  <a:moveTo>
                    <a:pt x="1686954" y="2370028"/>
                  </a:moveTo>
                  <a:cubicBezTo>
                    <a:pt x="1686954" y="2376029"/>
                    <a:pt x="1686954" y="2382458"/>
                    <a:pt x="1686954" y="2388459"/>
                  </a:cubicBezTo>
                  <a:cubicBezTo>
                    <a:pt x="1724245" y="2422320"/>
                    <a:pt x="1734532" y="2466468"/>
                    <a:pt x="1702813" y="2514046"/>
                  </a:cubicBezTo>
                  <a:cubicBezTo>
                    <a:pt x="1815970" y="2510617"/>
                    <a:pt x="1929127" y="2516189"/>
                    <a:pt x="2041427" y="2532477"/>
                  </a:cubicBezTo>
                  <a:cubicBezTo>
                    <a:pt x="2039713" y="2523904"/>
                    <a:pt x="2037998" y="2515332"/>
                    <a:pt x="2036284" y="2506331"/>
                  </a:cubicBezTo>
                  <a:cubicBezTo>
                    <a:pt x="2002422" y="2497758"/>
                    <a:pt x="2002851" y="2468183"/>
                    <a:pt x="2009709" y="2433893"/>
                  </a:cubicBezTo>
                  <a:cubicBezTo>
                    <a:pt x="1970704" y="2428321"/>
                    <a:pt x="1931271" y="2423177"/>
                    <a:pt x="1892266" y="2417605"/>
                  </a:cubicBezTo>
                  <a:cubicBezTo>
                    <a:pt x="1880693" y="2405604"/>
                    <a:pt x="1872120" y="2389316"/>
                    <a:pt x="1876407" y="2372600"/>
                  </a:cubicBezTo>
                  <a:cubicBezTo>
                    <a:pt x="1854547" y="2370885"/>
                    <a:pt x="1832687" y="2369171"/>
                    <a:pt x="1810827" y="2367456"/>
                  </a:cubicBezTo>
                  <a:cubicBezTo>
                    <a:pt x="1810827" y="2396603"/>
                    <a:pt x="1775680" y="2387602"/>
                    <a:pt x="1722102" y="2383315"/>
                  </a:cubicBezTo>
                  <a:cubicBezTo>
                    <a:pt x="1722102" y="2377314"/>
                    <a:pt x="1722102" y="2370885"/>
                    <a:pt x="1722102" y="2364885"/>
                  </a:cubicBezTo>
                  <a:cubicBezTo>
                    <a:pt x="1710100" y="2368313"/>
                    <a:pt x="1698527" y="2369599"/>
                    <a:pt x="1686954" y="2370028"/>
                  </a:cubicBezTo>
                  <a:moveTo>
                    <a:pt x="3887515" y="2420606"/>
                  </a:moveTo>
                  <a:cubicBezTo>
                    <a:pt x="3876800" y="2846659"/>
                    <a:pt x="3875085" y="2786651"/>
                    <a:pt x="3884943" y="2838944"/>
                  </a:cubicBezTo>
                  <a:cubicBezTo>
                    <a:pt x="3894802" y="2829943"/>
                    <a:pt x="3904660" y="2821370"/>
                    <a:pt x="3914090" y="2812369"/>
                  </a:cubicBezTo>
                  <a:cubicBezTo>
                    <a:pt x="3915805" y="2685496"/>
                    <a:pt x="3917519" y="2558194"/>
                    <a:pt x="3919233" y="2431321"/>
                  </a:cubicBezTo>
                  <a:cubicBezTo>
                    <a:pt x="3908947" y="2427892"/>
                    <a:pt x="3898231" y="2424035"/>
                    <a:pt x="3887515" y="2420606"/>
                  </a:cubicBezTo>
                  <a:moveTo>
                    <a:pt x="5395847" y="2521761"/>
                  </a:moveTo>
                  <a:cubicBezTo>
                    <a:pt x="5403562" y="2591627"/>
                    <a:pt x="5394132" y="2577911"/>
                    <a:pt x="5243685" y="2577911"/>
                  </a:cubicBezTo>
                  <a:cubicBezTo>
                    <a:pt x="5233398" y="2599771"/>
                    <a:pt x="5223540" y="2625060"/>
                    <a:pt x="5201251" y="2637061"/>
                  </a:cubicBezTo>
                  <a:cubicBezTo>
                    <a:pt x="5201251" y="2654635"/>
                    <a:pt x="5201251" y="2672208"/>
                    <a:pt x="5201251" y="2689782"/>
                  </a:cubicBezTo>
                  <a:cubicBezTo>
                    <a:pt x="5196965" y="2691497"/>
                    <a:pt x="5192250" y="2693211"/>
                    <a:pt x="5187964" y="2694926"/>
                  </a:cubicBezTo>
                  <a:cubicBezTo>
                    <a:pt x="5187535" y="2698783"/>
                    <a:pt x="5187107" y="2702641"/>
                    <a:pt x="5186678" y="2706498"/>
                  </a:cubicBezTo>
                  <a:cubicBezTo>
                    <a:pt x="5183249" y="2681210"/>
                    <a:pt x="5169533" y="2630632"/>
                    <a:pt x="5137386" y="2617344"/>
                  </a:cubicBezTo>
                  <a:cubicBezTo>
                    <a:pt x="5136957" y="2658493"/>
                    <a:pt x="5137386" y="2699212"/>
                    <a:pt x="5137386" y="2740360"/>
                  </a:cubicBezTo>
                  <a:cubicBezTo>
                    <a:pt x="5236827" y="2744218"/>
                    <a:pt x="5336697" y="2749361"/>
                    <a:pt x="5436138" y="2757076"/>
                  </a:cubicBezTo>
                  <a:cubicBezTo>
                    <a:pt x="5489716" y="2760934"/>
                    <a:pt x="5543294" y="2764363"/>
                    <a:pt x="5596015" y="2775078"/>
                  </a:cubicBezTo>
                  <a:cubicBezTo>
                    <a:pt x="5596015" y="2770792"/>
                    <a:pt x="5596015" y="2766077"/>
                    <a:pt x="5596015" y="2761791"/>
                  </a:cubicBezTo>
                  <a:cubicBezTo>
                    <a:pt x="5569868" y="2738217"/>
                    <a:pt x="5550580" y="2704355"/>
                    <a:pt x="5552295" y="2668351"/>
                  </a:cubicBezTo>
                  <a:cubicBezTo>
                    <a:pt x="5553153" y="2638347"/>
                    <a:pt x="5568583" y="2610915"/>
                    <a:pt x="5587871" y="2588627"/>
                  </a:cubicBezTo>
                  <a:cubicBezTo>
                    <a:pt x="5587871" y="2577054"/>
                    <a:pt x="5587871" y="2565052"/>
                    <a:pt x="5587871" y="2553480"/>
                  </a:cubicBezTo>
                  <a:cubicBezTo>
                    <a:pt x="5581442" y="2550050"/>
                    <a:pt x="5574584" y="2545336"/>
                    <a:pt x="5566868" y="2547050"/>
                  </a:cubicBezTo>
                  <a:cubicBezTo>
                    <a:pt x="5564297" y="2549193"/>
                    <a:pt x="5562154" y="2551336"/>
                    <a:pt x="5560010" y="2553480"/>
                  </a:cubicBezTo>
                  <a:cubicBezTo>
                    <a:pt x="5530864" y="2552622"/>
                    <a:pt x="5501718" y="2551765"/>
                    <a:pt x="5472571" y="2550908"/>
                  </a:cubicBezTo>
                  <a:cubicBezTo>
                    <a:pt x="5467428" y="2542764"/>
                    <a:pt x="5463570" y="2532905"/>
                    <a:pt x="5469571" y="2524333"/>
                  </a:cubicBezTo>
                  <a:cubicBezTo>
                    <a:pt x="5444710" y="2523476"/>
                    <a:pt x="5420279" y="2523047"/>
                    <a:pt x="5395847" y="2521761"/>
                  </a:cubicBezTo>
                  <a:moveTo>
                    <a:pt x="5081665" y="2560766"/>
                  </a:moveTo>
                  <a:cubicBezTo>
                    <a:pt x="5078236" y="2619916"/>
                    <a:pt x="5076093" y="2678638"/>
                    <a:pt x="5073521" y="2737788"/>
                  </a:cubicBezTo>
                  <a:cubicBezTo>
                    <a:pt x="5083379" y="2739503"/>
                    <a:pt x="5093238" y="2741217"/>
                    <a:pt x="5102667" y="2743360"/>
                  </a:cubicBezTo>
                  <a:cubicBezTo>
                    <a:pt x="5095809" y="2567624"/>
                    <a:pt x="5101382" y="2602343"/>
                    <a:pt x="5081665" y="2560766"/>
                  </a:cubicBezTo>
                  <a:moveTo>
                    <a:pt x="1002012" y="2737788"/>
                  </a:moveTo>
                  <a:cubicBezTo>
                    <a:pt x="1000297" y="2760934"/>
                    <a:pt x="998154" y="2784080"/>
                    <a:pt x="996868" y="2806797"/>
                  </a:cubicBezTo>
                  <a:cubicBezTo>
                    <a:pt x="1007584" y="2822656"/>
                    <a:pt x="1004155" y="2796081"/>
                    <a:pt x="1007584" y="2964102"/>
                  </a:cubicBezTo>
                  <a:cubicBezTo>
                    <a:pt x="1016585" y="2964960"/>
                    <a:pt x="1030729" y="2967531"/>
                    <a:pt x="1034158" y="2955958"/>
                  </a:cubicBezTo>
                  <a:cubicBezTo>
                    <a:pt x="1032444" y="2941814"/>
                    <a:pt x="1014013" y="2896380"/>
                    <a:pt x="1036730" y="2875377"/>
                  </a:cubicBezTo>
                  <a:cubicBezTo>
                    <a:pt x="1038873" y="2836372"/>
                    <a:pt x="1040159" y="2797796"/>
                    <a:pt x="1042302" y="2758791"/>
                  </a:cubicBezTo>
                  <a:cubicBezTo>
                    <a:pt x="1029015" y="2751933"/>
                    <a:pt x="1015728" y="2745075"/>
                    <a:pt x="1002012" y="2737788"/>
                  </a:cubicBezTo>
                  <a:moveTo>
                    <a:pt x="5078664" y="2775078"/>
                  </a:moveTo>
                  <a:cubicBezTo>
                    <a:pt x="5078664" y="2788366"/>
                    <a:pt x="5078664" y="2801653"/>
                    <a:pt x="5078664" y="2814941"/>
                  </a:cubicBezTo>
                  <a:cubicBezTo>
                    <a:pt x="5087665" y="2820084"/>
                    <a:pt x="5096238" y="2825656"/>
                    <a:pt x="5105239" y="2830800"/>
                  </a:cubicBezTo>
                  <a:cubicBezTo>
                    <a:pt x="5104382" y="2811940"/>
                    <a:pt x="5103525" y="2793510"/>
                    <a:pt x="5102667" y="2774650"/>
                  </a:cubicBezTo>
                  <a:cubicBezTo>
                    <a:pt x="5094524" y="2775078"/>
                    <a:pt x="5086380" y="2775078"/>
                    <a:pt x="5078664" y="2775078"/>
                  </a:cubicBezTo>
                  <a:moveTo>
                    <a:pt x="999440" y="3062686"/>
                  </a:moveTo>
                  <a:cubicBezTo>
                    <a:pt x="993010" y="3323718"/>
                    <a:pt x="987010" y="3585180"/>
                    <a:pt x="980580" y="3846212"/>
                  </a:cubicBezTo>
                  <a:cubicBezTo>
                    <a:pt x="1019585" y="3868501"/>
                    <a:pt x="1005441" y="3895504"/>
                    <a:pt x="1031587" y="3059686"/>
                  </a:cubicBezTo>
                  <a:cubicBezTo>
                    <a:pt x="1020871" y="3060971"/>
                    <a:pt x="1010155" y="3061829"/>
                    <a:pt x="999440" y="3062686"/>
                  </a:cubicBezTo>
                  <a:moveTo>
                    <a:pt x="4170408" y="3310431"/>
                  </a:moveTo>
                  <a:cubicBezTo>
                    <a:pt x="4160978" y="3329719"/>
                    <a:pt x="4160978" y="3392298"/>
                    <a:pt x="4193982" y="3369581"/>
                  </a:cubicBezTo>
                  <a:cubicBezTo>
                    <a:pt x="4192696" y="3358866"/>
                    <a:pt x="4192268" y="3348150"/>
                    <a:pt x="4190982" y="3337434"/>
                  </a:cubicBezTo>
                  <a:cubicBezTo>
                    <a:pt x="4162264" y="3320289"/>
                    <a:pt x="4173837" y="3319004"/>
                    <a:pt x="4183267" y="3309574"/>
                  </a:cubicBezTo>
                  <a:cubicBezTo>
                    <a:pt x="4178980" y="3307431"/>
                    <a:pt x="4173408" y="3305288"/>
                    <a:pt x="4170408" y="3310431"/>
                  </a:cubicBezTo>
                  <a:moveTo>
                    <a:pt x="4225700" y="3358437"/>
                  </a:moveTo>
                  <a:cubicBezTo>
                    <a:pt x="4217128" y="3380297"/>
                    <a:pt x="4218414" y="3389298"/>
                    <a:pt x="4244560" y="3396585"/>
                  </a:cubicBezTo>
                  <a:cubicBezTo>
                    <a:pt x="4244560" y="3387584"/>
                    <a:pt x="4244560" y="3378583"/>
                    <a:pt x="4244560" y="3369581"/>
                  </a:cubicBezTo>
                  <a:cubicBezTo>
                    <a:pt x="4238131" y="3365724"/>
                    <a:pt x="4232130" y="3361866"/>
                    <a:pt x="4225700" y="3358437"/>
                  </a:cubicBezTo>
                  <a:moveTo>
                    <a:pt x="4313997" y="3366581"/>
                  </a:moveTo>
                  <a:cubicBezTo>
                    <a:pt x="4316569" y="3380726"/>
                    <a:pt x="4319141" y="3394870"/>
                    <a:pt x="4322141" y="3409015"/>
                  </a:cubicBezTo>
                  <a:cubicBezTo>
                    <a:pt x="4378291" y="3404729"/>
                    <a:pt x="4351716" y="3403014"/>
                    <a:pt x="4420725" y="3438590"/>
                  </a:cubicBezTo>
                  <a:cubicBezTo>
                    <a:pt x="4430155" y="3369581"/>
                    <a:pt x="4456729" y="3371724"/>
                    <a:pt x="4313997" y="3366581"/>
                  </a:cubicBezTo>
                  <a:moveTo>
                    <a:pt x="4276707" y="3382440"/>
                  </a:moveTo>
                  <a:cubicBezTo>
                    <a:pt x="4277564" y="3390584"/>
                    <a:pt x="4278422" y="3398728"/>
                    <a:pt x="4279279" y="3406872"/>
                  </a:cubicBezTo>
                  <a:cubicBezTo>
                    <a:pt x="4305853" y="3422731"/>
                    <a:pt x="4306282" y="3395728"/>
                    <a:pt x="4298138" y="3377297"/>
                  </a:cubicBezTo>
                  <a:cubicBezTo>
                    <a:pt x="4290852" y="3379011"/>
                    <a:pt x="4283565" y="3380726"/>
                    <a:pt x="4276707" y="3382440"/>
                  </a:cubicBezTo>
                  <a:moveTo>
                    <a:pt x="5818471" y="3400014"/>
                  </a:moveTo>
                  <a:cubicBezTo>
                    <a:pt x="5788039" y="3412873"/>
                    <a:pt x="5755892" y="3420588"/>
                    <a:pt x="5723745" y="3427875"/>
                  </a:cubicBezTo>
                  <a:cubicBezTo>
                    <a:pt x="5722888" y="3436876"/>
                    <a:pt x="5722030" y="3445448"/>
                    <a:pt x="5721173" y="3454449"/>
                  </a:cubicBezTo>
                  <a:cubicBezTo>
                    <a:pt x="5731032" y="3453592"/>
                    <a:pt x="5740890" y="3452735"/>
                    <a:pt x="5750749" y="3451877"/>
                  </a:cubicBezTo>
                  <a:cubicBezTo>
                    <a:pt x="5765750" y="3437733"/>
                    <a:pt x="5744748" y="3444591"/>
                    <a:pt x="5860048" y="3422731"/>
                  </a:cubicBezTo>
                  <a:cubicBezTo>
                    <a:pt x="5860048" y="3407729"/>
                    <a:pt x="5860048" y="3392298"/>
                    <a:pt x="5860048" y="3377297"/>
                  </a:cubicBezTo>
                  <a:cubicBezTo>
                    <a:pt x="5844618" y="3383297"/>
                    <a:pt x="5833044" y="3394442"/>
                    <a:pt x="5818471" y="3400014"/>
                  </a:cubicBezTo>
                  <a:moveTo>
                    <a:pt x="4596033" y="3448877"/>
                  </a:moveTo>
                  <a:cubicBezTo>
                    <a:pt x="4578031" y="3469451"/>
                    <a:pt x="4584888" y="3499026"/>
                    <a:pt x="4588317" y="3523458"/>
                  </a:cubicBezTo>
                  <a:cubicBezTo>
                    <a:pt x="4619178" y="3528173"/>
                    <a:pt x="4650039" y="3532030"/>
                    <a:pt x="4680901" y="3537174"/>
                  </a:cubicBezTo>
                  <a:cubicBezTo>
                    <a:pt x="4686044" y="3542746"/>
                    <a:pt x="4692473" y="3546603"/>
                    <a:pt x="4700617" y="3546175"/>
                  </a:cubicBezTo>
                  <a:cubicBezTo>
                    <a:pt x="4972794" y="3537174"/>
                    <a:pt x="4558742" y="3499455"/>
                    <a:pt x="4935075" y="3542317"/>
                  </a:cubicBezTo>
                  <a:cubicBezTo>
                    <a:pt x="4931217" y="3521743"/>
                    <a:pt x="4927788" y="3501598"/>
                    <a:pt x="4924359" y="3481024"/>
                  </a:cubicBezTo>
                  <a:cubicBezTo>
                    <a:pt x="4881068" y="3479738"/>
                    <a:pt x="4890927" y="3493025"/>
                    <a:pt x="4596033" y="3448877"/>
                  </a:cubicBezTo>
                  <a:moveTo>
                    <a:pt x="5379559" y="3478881"/>
                  </a:moveTo>
                  <a:cubicBezTo>
                    <a:pt x="5263402" y="3486596"/>
                    <a:pt x="5146816" y="3486596"/>
                    <a:pt x="5030230" y="3484024"/>
                  </a:cubicBezTo>
                  <a:cubicBezTo>
                    <a:pt x="5088094" y="3592466"/>
                    <a:pt x="5278403" y="3524315"/>
                    <a:pt x="5624733" y="3455306"/>
                  </a:cubicBezTo>
                  <a:cubicBezTo>
                    <a:pt x="5543294" y="3466022"/>
                    <a:pt x="5461427" y="3474166"/>
                    <a:pt x="5379559" y="3478881"/>
                  </a:cubicBezTo>
                  <a:moveTo>
                    <a:pt x="5755463" y="3481024"/>
                  </a:moveTo>
                  <a:cubicBezTo>
                    <a:pt x="5764464" y="3510599"/>
                    <a:pt x="5782038" y="3559891"/>
                    <a:pt x="5805612" y="3540174"/>
                  </a:cubicBezTo>
                  <a:cubicBezTo>
                    <a:pt x="5800469" y="3510170"/>
                    <a:pt x="5828330" y="3506313"/>
                    <a:pt x="5859190" y="3504598"/>
                  </a:cubicBezTo>
                  <a:cubicBezTo>
                    <a:pt x="5858333" y="3490454"/>
                    <a:pt x="5857476" y="3476309"/>
                    <a:pt x="5856619" y="3462165"/>
                  </a:cubicBezTo>
                  <a:cubicBezTo>
                    <a:pt x="5822757" y="3468594"/>
                    <a:pt x="5788896" y="3475023"/>
                    <a:pt x="5755463" y="3481024"/>
                  </a:cubicBezTo>
                  <a:moveTo>
                    <a:pt x="4953506" y="3483596"/>
                  </a:moveTo>
                  <a:cubicBezTo>
                    <a:pt x="4957792" y="3505027"/>
                    <a:pt x="4962507" y="3526029"/>
                    <a:pt x="4966793" y="3547461"/>
                  </a:cubicBezTo>
                  <a:cubicBezTo>
                    <a:pt x="4981795" y="3549175"/>
                    <a:pt x="4996797" y="3550890"/>
                    <a:pt x="5012227" y="3552604"/>
                  </a:cubicBezTo>
                  <a:cubicBezTo>
                    <a:pt x="4999797" y="3529458"/>
                    <a:pt x="4987367" y="3506313"/>
                    <a:pt x="4974937" y="3483167"/>
                  </a:cubicBezTo>
                  <a:cubicBezTo>
                    <a:pt x="4967650" y="3483596"/>
                    <a:pt x="4960364" y="3483596"/>
                    <a:pt x="4953506" y="3483596"/>
                  </a:cubicBezTo>
                  <a:moveTo>
                    <a:pt x="5635448" y="3513600"/>
                  </a:moveTo>
                  <a:cubicBezTo>
                    <a:pt x="5589157" y="3521315"/>
                    <a:pt x="5543294" y="3531173"/>
                    <a:pt x="5497002" y="3539746"/>
                  </a:cubicBezTo>
                  <a:cubicBezTo>
                    <a:pt x="5476857" y="3565892"/>
                    <a:pt x="5294691" y="3806350"/>
                    <a:pt x="5273689" y="3835497"/>
                  </a:cubicBezTo>
                  <a:cubicBezTo>
                    <a:pt x="5272403" y="3853928"/>
                    <a:pt x="5267688" y="4024949"/>
                    <a:pt x="5254401" y="4434286"/>
                  </a:cubicBezTo>
                  <a:cubicBezTo>
                    <a:pt x="5318694" y="4435572"/>
                    <a:pt x="5300692" y="4514868"/>
                    <a:pt x="5299835" y="4541442"/>
                  </a:cubicBezTo>
                  <a:cubicBezTo>
                    <a:pt x="5294691" y="4544871"/>
                    <a:pt x="5289119" y="4548729"/>
                    <a:pt x="5283976" y="4552158"/>
                  </a:cubicBezTo>
                  <a:cubicBezTo>
                    <a:pt x="5280547" y="4582161"/>
                    <a:pt x="5276689" y="4612594"/>
                    <a:pt x="5273260" y="4642598"/>
                  </a:cubicBezTo>
                  <a:cubicBezTo>
                    <a:pt x="5268117" y="4646884"/>
                    <a:pt x="5262545" y="4651599"/>
                    <a:pt x="5257401" y="4655885"/>
                  </a:cubicBezTo>
                  <a:cubicBezTo>
                    <a:pt x="5255687" y="4785758"/>
                    <a:pt x="5253972" y="4915203"/>
                    <a:pt x="5252257" y="5045076"/>
                  </a:cubicBezTo>
                  <a:cubicBezTo>
                    <a:pt x="5257401" y="5051077"/>
                    <a:pt x="5262545" y="5057078"/>
                    <a:pt x="5268117" y="5063508"/>
                  </a:cubicBezTo>
                  <a:cubicBezTo>
                    <a:pt x="5376987" y="5071652"/>
                    <a:pt x="5655165" y="5252960"/>
                    <a:pt x="5668024" y="5273962"/>
                  </a:cubicBezTo>
                  <a:cubicBezTo>
                    <a:pt x="5719887" y="5198524"/>
                    <a:pt x="5773037" y="5123515"/>
                    <a:pt x="5824472" y="5047649"/>
                  </a:cubicBezTo>
                  <a:cubicBezTo>
                    <a:pt x="5825758" y="5011216"/>
                    <a:pt x="5840760" y="3779347"/>
                    <a:pt x="5840760" y="3760487"/>
                  </a:cubicBezTo>
                  <a:cubicBezTo>
                    <a:pt x="5840760" y="3760487"/>
                    <a:pt x="5803469" y="3584751"/>
                    <a:pt x="5803469" y="3584751"/>
                  </a:cubicBezTo>
                  <a:cubicBezTo>
                    <a:pt x="5797040" y="3584751"/>
                    <a:pt x="5790610" y="3584323"/>
                    <a:pt x="5784610" y="3585608"/>
                  </a:cubicBezTo>
                  <a:cubicBezTo>
                    <a:pt x="5769608" y="3592895"/>
                    <a:pt x="5763179" y="3640044"/>
                    <a:pt x="5760607" y="3656760"/>
                  </a:cubicBezTo>
                  <a:cubicBezTo>
                    <a:pt x="5751606" y="3656760"/>
                    <a:pt x="5742605" y="3656760"/>
                    <a:pt x="5734032" y="3656760"/>
                  </a:cubicBezTo>
                  <a:cubicBezTo>
                    <a:pt x="5717744" y="3610040"/>
                    <a:pt x="5715601" y="3559462"/>
                    <a:pt x="5715601" y="3510599"/>
                  </a:cubicBezTo>
                  <a:cubicBezTo>
                    <a:pt x="5690741" y="3524315"/>
                    <a:pt x="5661594" y="3519172"/>
                    <a:pt x="5635448" y="3513600"/>
                  </a:cubicBezTo>
                  <a:moveTo>
                    <a:pt x="5294691" y="3585180"/>
                  </a:moveTo>
                  <a:cubicBezTo>
                    <a:pt x="5303264" y="3632757"/>
                    <a:pt x="5298549" y="3621184"/>
                    <a:pt x="5281404" y="3715910"/>
                  </a:cubicBezTo>
                  <a:cubicBezTo>
                    <a:pt x="5285690" y="3718482"/>
                    <a:pt x="5290405" y="3721054"/>
                    <a:pt x="5294691" y="3724054"/>
                  </a:cubicBezTo>
                  <a:cubicBezTo>
                    <a:pt x="5339269" y="3667476"/>
                    <a:pt x="5383417" y="3610469"/>
                    <a:pt x="5427994" y="3553890"/>
                  </a:cubicBezTo>
                  <a:cubicBezTo>
                    <a:pt x="5382988" y="3563748"/>
                    <a:pt x="5338840" y="3574464"/>
                    <a:pt x="5294691" y="3585180"/>
                  </a:cubicBezTo>
                  <a:moveTo>
                    <a:pt x="4876353" y="3598467"/>
                  </a:moveTo>
                  <a:cubicBezTo>
                    <a:pt x="4890069" y="3629757"/>
                    <a:pt x="4921788" y="3720625"/>
                    <a:pt x="4950934" y="3722340"/>
                  </a:cubicBezTo>
                  <a:cubicBezTo>
                    <a:pt x="4935075" y="3686764"/>
                    <a:pt x="4938933" y="3646473"/>
                    <a:pt x="4945362" y="3609183"/>
                  </a:cubicBezTo>
                  <a:cubicBezTo>
                    <a:pt x="4922216" y="3605325"/>
                    <a:pt x="4899070" y="3601896"/>
                    <a:pt x="4876353" y="3598467"/>
                  </a:cubicBezTo>
                  <a:moveTo>
                    <a:pt x="4961221" y="3608754"/>
                  </a:moveTo>
                  <a:cubicBezTo>
                    <a:pt x="4940219" y="3683763"/>
                    <a:pt x="4971080" y="3743771"/>
                    <a:pt x="4983081" y="3754915"/>
                  </a:cubicBezTo>
                  <a:cubicBezTo>
                    <a:pt x="5020800" y="3770775"/>
                    <a:pt x="5025944" y="3813637"/>
                    <a:pt x="5030659" y="3854785"/>
                  </a:cubicBezTo>
                  <a:cubicBezTo>
                    <a:pt x="5036230" y="3823067"/>
                    <a:pt x="5042660" y="3790491"/>
                    <a:pt x="5037516" y="3758773"/>
                  </a:cubicBezTo>
                  <a:cubicBezTo>
                    <a:pt x="5027229" y="3736913"/>
                    <a:pt x="5029372" y="3736485"/>
                    <a:pt x="5038373" y="3628471"/>
                  </a:cubicBezTo>
                  <a:cubicBezTo>
                    <a:pt x="5026801" y="3628899"/>
                    <a:pt x="5014371" y="3628899"/>
                    <a:pt x="5005370" y="3620756"/>
                  </a:cubicBezTo>
                  <a:cubicBezTo>
                    <a:pt x="4966793" y="3617755"/>
                    <a:pt x="4986938" y="3613469"/>
                    <a:pt x="4961221" y="3608754"/>
                  </a:cubicBezTo>
                  <a:moveTo>
                    <a:pt x="5166532" y="3736913"/>
                  </a:moveTo>
                  <a:cubicBezTo>
                    <a:pt x="5175533" y="3782347"/>
                    <a:pt x="5159246" y="3785776"/>
                    <a:pt x="5142530" y="3774203"/>
                  </a:cubicBezTo>
                  <a:cubicBezTo>
                    <a:pt x="5139100" y="3762631"/>
                    <a:pt x="5135672" y="3751058"/>
                    <a:pt x="5132242" y="3739485"/>
                  </a:cubicBezTo>
                  <a:cubicBezTo>
                    <a:pt x="5126671" y="3739485"/>
                    <a:pt x="5121527" y="3739485"/>
                    <a:pt x="5116384" y="3739485"/>
                  </a:cubicBezTo>
                  <a:cubicBezTo>
                    <a:pt x="5099239" y="3766917"/>
                    <a:pt x="5103525" y="3725769"/>
                    <a:pt x="5100096" y="3901934"/>
                  </a:cubicBezTo>
                  <a:cubicBezTo>
                    <a:pt x="5117669" y="3903219"/>
                    <a:pt x="5135672" y="3903648"/>
                    <a:pt x="5153245" y="3904934"/>
                  </a:cubicBezTo>
                  <a:cubicBezTo>
                    <a:pt x="5164818" y="3890790"/>
                    <a:pt x="5176391" y="3876645"/>
                    <a:pt x="5187964" y="3862500"/>
                  </a:cubicBezTo>
                  <a:cubicBezTo>
                    <a:pt x="5188821" y="3823495"/>
                    <a:pt x="5189678" y="3784490"/>
                    <a:pt x="5190535" y="3745057"/>
                  </a:cubicBezTo>
                  <a:cubicBezTo>
                    <a:pt x="5182392" y="3742057"/>
                    <a:pt x="5174248" y="3739485"/>
                    <a:pt x="5166532" y="3736913"/>
                  </a:cubicBezTo>
                  <a:moveTo>
                    <a:pt x="1351341" y="4298840"/>
                  </a:moveTo>
                  <a:cubicBezTo>
                    <a:pt x="1352198" y="4541442"/>
                    <a:pt x="1353055" y="4783615"/>
                    <a:pt x="1353913" y="5026217"/>
                  </a:cubicBezTo>
                  <a:cubicBezTo>
                    <a:pt x="1402347" y="5029646"/>
                    <a:pt x="1498788" y="5036933"/>
                    <a:pt x="1536078" y="5068651"/>
                  </a:cubicBezTo>
                  <a:cubicBezTo>
                    <a:pt x="1515933" y="5077223"/>
                    <a:pt x="1504789" y="5069080"/>
                    <a:pt x="1486786" y="5079796"/>
                  </a:cubicBezTo>
                  <a:cubicBezTo>
                    <a:pt x="1496645" y="5093511"/>
                    <a:pt x="1535650" y="5099941"/>
                    <a:pt x="1574655" y="5106370"/>
                  </a:cubicBezTo>
                  <a:cubicBezTo>
                    <a:pt x="1596086" y="4846195"/>
                    <a:pt x="1617088" y="4586019"/>
                    <a:pt x="1638520" y="4325844"/>
                  </a:cubicBezTo>
                  <a:cubicBezTo>
                    <a:pt x="1614517" y="4326701"/>
                    <a:pt x="1590942" y="4324129"/>
                    <a:pt x="1566939" y="4322415"/>
                  </a:cubicBezTo>
                  <a:cubicBezTo>
                    <a:pt x="1495359" y="4315557"/>
                    <a:pt x="1423350" y="4307413"/>
                    <a:pt x="1351341" y="4298840"/>
                  </a:cubicBezTo>
                  <a:moveTo>
                    <a:pt x="1756392" y="4333988"/>
                  </a:moveTo>
                  <a:cubicBezTo>
                    <a:pt x="1730674" y="4333130"/>
                    <a:pt x="1704957" y="4327987"/>
                    <a:pt x="1678810" y="4328416"/>
                  </a:cubicBezTo>
                  <a:cubicBezTo>
                    <a:pt x="1653093" y="4590305"/>
                    <a:pt x="1627375" y="4852624"/>
                    <a:pt x="1601658" y="5114514"/>
                  </a:cubicBezTo>
                  <a:cubicBezTo>
                    <a:pt x="1631662" y="5124801"/>
                    <a:pt x="1689955" y="5144518"/>
                    <a:pt x="1713529" y="5164234"/>
                  </a:cubicBezTo>
                  <a:cubicBezTo>
                    <a:pt x="1706242" y="5144089"/>
                    <a:pt x="1699385" y="5123944"/>
                    <a:pt x="1692527" y="5103798"/>
                  </a:cubicBezTo>
                  <a:cubicBezTo>
                    <a:pt x="1701528" y="5079796"/>
                    <a:pt x="1710529" y="5055792"/>
                    <a:pt x="1719101" y="5031789"/>
                  </a:cubicBezTo>
                  <a:cubicBezTo>
                    <a:pt x="1725959" y="5031789"/>
                    <a:pt x="1733246" y="5031789"/>
                    <a:pt x="1740532" y="5031789"/>
                  </a:cubicBezTo>
                  <a:cubicBezTo>
                    <a:pt x="1752534" y="4910060"/>
                    <a:pt x="1776108" y="4789188"/>
                    <a:pt x="1811684" y="4672173"/>
                  </a:cubicBezTo>
                  <a:cubicBezTo>
                    <a:pt x="1844260" y="4567160"/>
                    <a:pt x="1887122" y="4463861"/>
                    <a:pt x="1950987" y="4373850"/>
                  </a:cubicBezTo>
                  <a:cubicBezTo>
                    <a:pt x="1944558" y="4367849"/>
                    <a:pt x="1938557" y="4361420"/>
                    <a:pt x="1932128" y="4355419"/>
                  </a:cubicBezTo>
                  <a:cubicBezTo>
                    <a:pt x="1932985" y="4345561"/>
                    <a:pt x="1933842" y="4335702"/>
                    <a:pt x="1934700" y="4326273"/>
                  </a:cubicBezTo>
                  <a:cubicBezTo>
                    <a:pt x="1875978" y="4337845"/>
                    <a:pt x="1815970" y="4336560"/>
                    <a:pt x="1756392" y="4333988"/>
                  </a:cubicBezTo>
                  <a:moveTo>
                    <a:pt x="6331107" y="4482721"/>
                  </a:moveTo>
                  <a:cubicBezTo>
                    <a:pt x="6331107" y="4496866"/>
                    <a:pt x="6331107" y="4511438"/>
                    <a:pt x="6331107" y="4525583"/>
                  </a:cubicBezTo>
                  <a:cubicBezTo>
                    <a:pt x="6323820" y="4528155"/>
                    <a:pt x="6316962" y="4530726"/>
                    <a:pt x="6309676" y="4533727"/>
                  </a:cubicBezTo>
                  <a:cubicBezTo>
                    <a:pt x="6305389" y="4528155"/>
                    <a:pt x="6300674" y="4523012"/>
                    <a:pt x="6296388" y="4517868"/>
                  </a:cubicBezTo>
                  <a:cubicBezTo>
                    <a:pt x="6212378" y="4590734"/>
                    <a:pt x="6251811" y="4547443"/>
                    <a:pt x="5965918" y="4976068"/>
                  </a:cubicBezTo>
                  <a:cubicBezTo>
                    <a:pt x="5970204" y="4976496"/>
                    <a:pt x="6359396" y="5006072"/>
                    <a:pt x="6397544" y="4987212"/>
                  </a:cubicBezTo>
                  <a:cubicBezTo>
                    <a:pt x="6404402" y="4819191"/>
                    <a:pt x="6411688" y="4651171"/>
                    <a:pt x="6418975" y="4483149"/>
                  </a:cubicBezTo>
                  <a:cubicBezTo>
                    <a:pt x="6393258" y="4484435"/>
                    <a:pt x="6365397" y="4483149"/>
                    <a:pt x="6343966" y="4467290"/>
                  </a:cubicBezTo>
                  <a:cubicBezTo>
                    <a:pt x="6339679" y="4472434"/>
                    <a:pt x="6335393" y="4477577"/>
                    <a:pt x="6331107" y="4482721"/>
                  </a:cubicBezTo>
                  <a:moveTo>
                    <a:pt x="6504271" y="4549586"/>
                  </a:moveTo>
                  <a:cubicBezTo>
                    <a:pt x="6500414" y="4694890"/>
                    <a:pt x="6497413" y="4840623"/>
                    <a:pt x="6493555" y="4985927"/>
                  </a:cubicBezTo>
                  <a:cubicBezTo>
                    <a:pt x="6493555" y="4985927"/>
                    <a:pt x="6534704" y="4982926"/>
                    <a:pt x="6640145" y="4943493"/>
                  </a:cubicBezTo>
                  <a:cubicBezTo>
                    <a:pt x="6565565" y="4604879"/>
                    <a:pt x="6582710" y="4612165"/>
                    <a:pt x="6504271" y="4549586"/>
                  </a:cubicBezTo>
                  <a:moveTo>
                    <a:pt x="6650004" y="4794760"/>
                  </a:moveTo>
                  <a:cubicBezTo>
                    <a:pt x="6660291" y="4841051"/>
                    <a:pt x="6671864" y="4886914"/>
                    <a:pt x="6681722" y="4933205"/>
                  </a:cubicBezTo>
                  <a:cubicBezTo>
                    <a:pt x="6685151" y="4919918"/>
                    <a:pt x="6691580" y="4907488"/>
                    <a:pt x="6698867" y="4895487"/>
                  </a:cubicBezTo>
                  <a:cubicBezTo>
                    <a:pt x="6680436" y="4850052"/>
                    <a:pt x="6661577" y="4804618"/>
                    <a:pt x="6643574" y="4759184"/>
                  </a:cubicBezTo>
                  <a:cubicBezTo>
                    <a:pt x="6643574" y="4771614"/>
                    <a:pt x="6647432" y="4783187"/>
                    <a:pt x="6650004" y="4794760"/>
                  </a:cubicBezTo>
                  <a:moveTo>
                    <a:pt x="6618714" y="5015502"/>
                  </a:moveTo>
                  <a:cubicBezTo>
                    <a:pt x="6619571" y="5048506"/>
                    <a:pt x="6620429" y="5081081"/>
                    <a:pt x="6621286" y="5114086"/>
                  </a:cubicBezTo>
                  <a:cubicBezTo>
                    <a:pt x="6643146" y="5117943"/>
                    <a:pt x="6665434" y="5123515"/>
                    <a:pt x="6682579" y="5138088"/>
                  </a:cubicBezTo>
                  <a:cubicBezTo>
                    <a:pt x="6671435" y="5092225"/>
                    <a:pt x="6661148" y="5045934"/>
                    <a:pt x="6650433" y="5000071"/>
                  </a:cubicBezTo>
                  <a:cubicBezTo>
                    <a:pt x="6640145" y="5004786"/>
                    <a:pt x="6629430" y="5010358"/>
                    <a:pt x="6618714" y="5015502"/>
                  </a:cubicBezTo>
                  <a:moveTo>
                    <a:pt x="6051215" y="5042076"/>
                  </a:moveTo>
                  <a:cubicBezTo>
                    <a:pt x="6017782" y="5049792"/>
                    <a:pt x="5983063" y="5044219"/>
                    <a:pt x="5950059" y="5036933"/>
                  </a:cubicBezTo>
                  <a:cubicBezTo>
                    <a:pt x="5949202" y="5108513"/>
                    <a:pt x="5948345" y="5180522"/>
                    <a:pt x="5947488" y="5252103"/>
                  </a:cubicBezTo>
                  <a:cubicBezTo>
                    <a:pt x="5959917" y="5254246"/>
                    <a:pt x="5966776" y="5265818"/>
                    <a:pt x="5971919" y="5276534"/>
                  </a:cubicBezTo>
                  <a:cubicBezTo>
                    <a:pt x="6018639" y="5269676"/>
                    <a:pt x="6193518" y="5333970"/>
                    <a:pt x="6243239" y="5359259"/>
                  </a:cubicBezTo>
                  <a:cubicBezTo>
                    <a:pt x="6251382" y="5258960"/>
                    <a:pt x="6259098" y="5158662"/>
                    <a:pt x="6267242" y="5058364"/>
                  </a:cubicBezTo>
                  <a:cubicBezTo>
                    <a:pt x="6005352" y="5026217"/>
                    <a:pt x="6088505" y="5035218"/>
                    <a:pt x="6051215" y="5042076"/>
                  </a:cubicBezTo>
                  <a:moveTo>
                    <a:pt x="1121598" y="5148376"/>
                  </a:moveTo>
                  <a:cubicBezTo>
                    <a:pt x="1062448" y="5177522"/>
                    <a:pt x="1011441" y="5219956"/>
                    <a:pt x="964721" y="5265818"/>
                  </a:cubicBezTo>
                  <a:cubicBezTo>
                    <a:pt x="972865" y="5276534"/>
                    <a:pt x="978009" y="5288964"/>
                    <a:pt x="987867" y="5298394"/>
                  </a:cubicBezTo>
                  <a:cubicBezTo>
                    <a:pt x="1041445" y="5321111"/>
                    <a:pt x="1059447" y="5347686"/>
                    <a:pt x="1074878" y="5384548"/>
                  </a:cubicBezTo>
                  <a:cubicBezTo>
                    <a:pt x="1107453" y="5330970"/>
                    <a:pt x="1140029" y="5277392"/>
                    <a:pt x="1172604" y="5223385"/>
                  </a:cubicBezTo>
                  <a:cubicBezTo>
                    <a:pt x="1166175" y="5193810"/>
                    <a:pt x="1175176" y="5162948"/>
                    <a:pt x="1191464" y="5137660"/>
                  </a:cubicBezTo>
                  <a:cubicBezTo>
                    <a:pt x="1190607" y="5133374"/>
                    <a:pt x="1189749" y="5128658"/>
                    <a:pt x="1188892" y="5124372"/>
                  </a:cubicBezTo>
                  <a:cubicBezTo>
                    <a:pt x="1166175" y="5131659"/>
                    <a:pt x="1143029" y="5137660"/>
                    <a:pt x="1121598" y="5148376"/>
                  </a:cubicBezTo>
                  <a:moveTo>
                    <a:pt x="6491841" y="5134231"/>
                  </a:moveTo>
                  <a:cubicBezTo>
                    <a:pt x="6481126" y="5139803"/>
                    <a:pt x="6480697" y="5153947"/>
                    <a:pt x="6475125" y="5163806"/>
                  </a:cubicBezTo>
                  <a:cubicBezTo>
                    <a:pt x="6498271" y="5177522"/>
                    <a:pt x="6481983" y="5216526"/>
                    <a:pt x="6472553" y="5244387"/>
                  </a:cubicBezTo>
                  <a:cubicBezTo>
                    <a:pt x="6479840" y="5255960"/>
                    <a:pt x="6487555" y="5266676"/>
                    <a:pt x="6462266" y="5300537"/>
                  </a:cubicBezTo>
                  <a:cubicBezTo>
                    <a:pt x="6470410" y="5310395"/>
                    <a:pt x="6480268" y="5317682"/>
                    <a:pt x="6462266" y="5361830"/>
                  </a:cubicBezTo>
                  <a:cubicBezTo>
                    <a:pt x="6470839" y="5374261"/>
                    <a:pt x="6465695" y="5390120"/>
                    <a:pt x="6459265" y="5402121"/>
                  </a:cubicBezTo>
                  <a:cubicBezTo>
                    <a:pt x="6499556" y="5402550"/>
                    <a:pt x="6523559" y="5395692"/>
                    <a:pt x="6512844" y="5441984"/>
                  </a:cubicBezTo>
                  <a:cubicBezTo>
                    <a:pt x="6512844" y="5441984"/>
                    <a:pt x="6479840" y="5453556"/>
                    <a:pt x="6406116" y="5455271"/>
                  </a:cubicBezTo>
                  <a:cubicBezTo>
                    <a:pt x="6462695" y="5490846"/>
                    <a:pt x="6519702" y="5526423"/>
                    <a:pt x="6576280" y="5561570"/>
                  </a:cubicBezTo>
                  <a:cubicBezTo>
                    <a:pt x="6576280" y="5432982"/>
                    <a:pt x="6576280" y="5303966"/>
                    <a:pt x="6576280" y="5175379"/>
                  </a:cubicBezTo>
                  <a:cubicBezTo>
                    <a:pt x="6553134" y="5158662"/>
                    <a:pt x="6529989" y="5141517"/>
                    <a:pt x="6506843" y="5124801"/>
                  </a:cubicBezTo>
                  <a:cubicBezTo>
                    <a:pt x="6501699" y="5127801"/>
                    <a:pt x="6496985" y="5130801"/>
                    <a:pt x="6491841" y="5134231"/>
                  </a:cubicBezTo>
                  <a:moveTo>
                    <a:pt x="6315248" y="5141089"/>
                  </a:moveTo>
                  <a:cubicBezTo>
                    <a:pt x="6309676" y="5213098"/>
                    <a:pt x="6304532" y="5285106"/>
                    <a:pt x="6299389" y="5357116"/>
                  </a:cubicBezTo>
                  <a:cubicBezTo>
                    <a:pt x="6327678" y="5355401"/>
                    <a:pt x="6355967" y="5353686"/>
                    <a:pt x="6384256" y="5351543"/>
                  </a:cubicBezTo>
                  <a:cubicBezTo>
                    <a:pt x="6374398" y="5327969"/>
                    <a:pt x="6382970" y="5301823"/>
                    <a:pt x="6397544" y="5282535"/>
                  </a:cubicBezTo>
                  <a:cubicBezTo>
                    <a:pt x="6382970" y="5262390"/>
                    <a:pt x="6389828" y="5236244"/>
                    <a:pt x="6400115" y="5216098"/>
                  </a:cubicBezTo>
                  <a:cubicBezTo>
                    <a:pt x="6395829" y="5202382"/>
                    <a:pt x="6396686" y="5187809"/>
                    <a:pt x="6400115" y="5174093"/>
                  </a:cubicBezTo>
                  <a:cubicBezTo>
                    <a:pt x="6431405" y="5172378"/>
                    <a:pt x="6404830" y="5142803"/>
                    <a:pt x="6394972" y="5134231"/>
                  </a:cubicBezTo>
                  <a:cubicBezTo>
                    <a:pt x="6367969" y="5126087"/>
                    <a:pt x="6341394" y="5137231"/>
                    <a:pt x="6315248" y="5141089"/>
                  </a:cubicBezTo>
                  <a:moveTo>
                    <a:pt x="5274546" y="5158234"/>
                  </a:moveTo>
                  <a:cubicBezTo>
                    <a:pt x="5270689" y="5164234"/>
                    <a:pt x="5251829" y="5197238"/>
                    <a:pt x="5244113" y="5207097"/>
                  </a:cubicBezTo>
                  <a:cubicBezTo>
                    <a:pt x="5291691" y="5249531"/>
                    <a:pt x="5280547" y="5226385"/>
                    <a:pt x="5297263" y="5393549"/>
                  </a:cubicBezTo>
                  <a:cubicBezTo>
                    <a:pt x="5445139" y="5281678"/>
                    <a:pt x="5467428" y="5228100"/>
                    <a:pt x="5467428" y="5228100"/>
                  </a:cubicBezTo>
                  <a:cubicBezTo>
                    <a:pt x="5383846" y="5144946"/>
                    <a:pt x="5286119" y="5147946"/>
                    <a:pt x="5274546" y="5158234"/>
                  </a:cubicBezTo>
                  <a:moveTo>
                    <a:pt x="1383916" y="5156948"/>
                  </a:moveTo>
                  <a:cubicBezTo>
                    <a:pt x="1377058" y="5176665"/>
                    <a:pt x="1379630" y="5170235"/>
                    <a:pt x="1353913" y="5186094"/>
                  </a:cubicBezTo>
                  <a:cubicBezTo>
                    <a:pt x="1358628" y="5354116"/>
                    <a:pt x="1362914" y="5521708"/>
                    <a:pt x="1367200" y="5689729"/>
                  </a:cubicBezTo>
                  <a:cubicBezTo>
                    <a:pt x="1395489" y="5691872"/>
                    <a:pt x="1424207" y="5693158"/>
                    <a:pt x="1452496" y="5695301"/>
                  </a:cubicBezTo>
                  <a:cubicBezTo>
                    <a:pt x="1471785" y="5680728"/>
                    <a:pt x="1488072" y="5619863"/>
                    <a:pt x="1487215" y="5588573"/>
                  </a:cubicBezTo>
                  <a:cubicBezTo>
                    <a:pt x="1490644" y="5585144"/>
                    <a:pt x="1494073" y="5581287"/>
                    <a:pt x="1497502" y="5577858"/>
                  </a:cubicBezTo>
                  <a:cubicBezTo>
                    <a:pt x="1512075" y="5418838"/>
                    <a:pt x="1535650" y="5335684"/>
                    <a:pt x="1572083" y="5180951"/>
                  </a:cubicBezTo>
                  <a:cubicBezTo>
                    <a:pt x="1492359" y="5184809"/>
                    <a:pt x="1510790" y="5156948"/>
                    <a:pt x="1383916" y="5156948"/>
                  </a:cubicBezTo>
                  <a:moveTo>
                    <a:pt x="5030659" y="5159520"/>
                  </a:moveTo>
                  <a:cubicBezTo>
                    <a:pt x="5022515" y="5176236"/>
                    <a:pt x="5021657" y="5195095"/>
                    <a:pt x="5025515" y="5213098"/>
                  </a:cubicBezTo>
                  <a:cubicBezTo>
                    <a:pt x="4996797" y="5262818"/>
                    <a:pt x="4980938" y="5186094"/>
                    <a:pt x="4977080" y="5174093"/>
                  </a:cubicBezTo>
                  <a:cubicBezTo>
                    <a:pt x="4947077" y="5172807"/>
                    <a:pt x="4848064" y="5235815"/>
                    <a:pt x="4820204" y="5252960"/>
                  </a:cubicBezTo>
                  <a:cubicBezTo>
                    <a:pt x="4886212" y="5281249"/>
                    <a:pt x="4916215" y="5284249"/>
                    <a:pt x="5061519" y="5388406"/>
                  </a:cubicBezTo>
                  <a:cubicBezTo>
                    <a:pt x="5073092" y="5381976"/>
                    <a:pt x="5079093" y="5375118"/>
                    <a:pt x="5126671" y="5394406"/>
                  </a:cubicBezTo>
                  <a:cubicBezTo>
                    <a:pt x="5128385" y="5327969"/>
                    <a:pt x="5130099" y="5261104"/>
                    <a:pt x="5132242" y="5194667"/>
                  </a:cubicBezTo>
                  <a:cubicBezTo>
                    <a:pt x="5100524" y="5195524"/>
                    <a:pt x="5089380" y="5217813"/>
                    <a:pt x="5054661" y="5157377"/>
                  </a:cubicBezTo>
                  <a:cubicBezTo>
                    <a:pt x="5046517" y="5157805"/>
                    <a:pt x="5038802" y="5158662"/>
                    <a:pt x="5030659" y="5159520"/>
                  </a:cubicBezTo>
                  <a:moveTo>
                    <a:pt x="6618714" y="5183523"/>
                  </a:moveTo>
                  <a:cubicBezTo>
                    <a:pt x="6617000" y="5316825"/>
                    <a:pt x="6615285" y="5450127"/>
                    <a:pt x="6613142" y="5583430"/>
                  </a:cubicBezTo>
                  <a:cubicBezTo>
                    <a:pt x="6677007" y="5621577"/>
                    <a:pt x="6740872" y="5659725"/>
                    <a:pt x="6804738" y="5697873"/>
                  </a:cubicBezTo>
                  <a:cubicBezTo>
                    <a:pt x="6771305" y="5538853"/>
                    <a:pt x="6737015" y="5379833"/>
                    <a:pt x="6703582" y="5220813"/>
                  </a:cubicBezTo>
                  <a:cubicBezTo>
                    <a:pt x="6669721" y="5192952"/>
                    <a:pt x="6641431" y="5175379"/>
                    <a:pt x="6618714" y="5183523"/>
                  </a:cubicBezTo>
                  <a:moveTo>
                    <a:pt x="1204323" y="5244816"/>
                  </a:moveTo>
                  <a:cubicBezTo>
                    <a:pt x="1206037" y="5284678"/>
                    <a:pt x="1207752" y="5265390"/>
                    <a:pt x="1108739" y="5439411"/>
                  </a:cubicBezTo>
                  <a:cubicBezTo>
                    <a:pt x="1152030" y="5513135"/>
                    <a:pt x="1195750" y="5586859"/>
                    <a:pt x="1239041" y="5660153"/>
                  </a:cubicBezTo>
                  <a:cubicBezTo>
                    <a:pt x="1238184" y="5506706"/>
                    <a:pt x="1237327" y="5352829"/>
                    <a:pt x="1236470" y="5198953"/>
                  </a:cubicBezTo>
                  <a:cubicBezTo>
                    <a:pt x="1219753" y="5208383"/>
                    <a:pt x="1203894" y="5224242"/>
                    <a:pt x="1204323" y="5244816"/>
                  </a:cubicBezTo>
                  <a:moveTo>
                    <a:pt x="1596515" y="5199381"/>
                  </a:moveTo>
                  <a:cubicBezTo>
                    <a:pt x="1485929" y="5713731"/>
                    <a:pt x="1549366" y="5488275"/>
                    <a:pt x="1535221" y="5652438"/>
                  </a:cubicBezTo>
                  <a:cubicBezTo>
                    <a:pt x="1622232" y="5604432"/>
                    <a:pt x="1709243" y="5556426"/>
                    <a:pt x="1796254" y="5508421"/>
                  </a:cubicBezTo>
                  <a:cubicBezTo>
                    <a:pt x="1804398" y="5424839"/>
                    <a:pt x="1806541" y="5532423"/>
                    <a:pt x="1758963" y="5279106"/>
                  </a:cubicBezTo>
                  <a:cubicBezTo>
                    <a:pt x="1644949" y="5215241"/>
                    <a:pt x="1623089" y="5201525"/>
                    <a:pt x="1596515" y="5199381"/>
                  </a:cubicBezTo>
                  <a:moveTo>
                    <a:pt x="5493574" y="5287250"/>
                  </a:moveTo>
                  <a:cubicBezTo>
                    <a:pt x="5426708" y="5373404"/>
                    <a:pt x="5477286" y="5314253"/>
                    <a:pt x="5326410" y="5450556"/>
                  </a:cubicBezTo>
                  <a:cubicBezTo>
                    <a:pt x="5339269" y="5444555"/>
                    <a:pt x="5586156" y="5305681"/>
                    <a:pt x="5590443" y="5303538"/>
                  </a:cubicBezTo>
                  <a:cubicBezTo>
                    <a:pt x="5569011" y="5289393"/>
                    <a:pt x="5548009" y="5275248"/>
                    <a:pt x="5526577" y="5261104"/>
                  </a:cubicBezTo>
                  <a:cubicBezTo>
                    <a:pt x="5515005" y="5269248"/>
                    <a:pt x="5501718" y="5275677"/>
                    <a:pt x="5493574" y="5287250"/>
                  </a:cubicBezTo>
                  <a:moveTo>
                    <a:pt x="4636323" y="5359687"/>
                  </a:moveTo>
                  <a:cubicBezTo>
                    <a:pt x="4638895" y="5363117"/>
                    <a:pt x="4641467" y="5366545"/>
                    <a:pt x="4644038" y="5369974"/>
                  </a:cubicBezTo>
                  <a:cubicBezTo>
                    <a:pt x="4667613" y="5366545"/>
                    <a:pt x="4810774" y="5555998"/>
                    <a:pt x="4641895" y="5471558"/>
                  </a:cubicBezTo>
                  <a:cubicBezTo>
                    <a:pt x="4646611" y="5515707"/>
                    <a:pt x="4646611" y="5543139"/>
                    <a:pt x="4634180" y="5560284"/>
                  </a:cubicBezTo>
                  <a:cubicBezTo>
                    <a:pt x="4641895" y="5600146"/>
                    <a:pt x="4650039" y="5639580"/>
                    <a:pt x="4657755" y="5679441"/>
                  </a:cubicBezTo>
                  <a:cubicBezTo>
                    <a:pt x="4653468" y="5685442"/>
                    <a:pt x="4648754" y="5691872"/>
                    <a:pt x="4644467" y="5697873"/>
                  </a:cubicBezTo>
                  <a:cubicBezTo>
                    <a:pt x="4648754" y="5739449"/>
                    <a:pt x="4653468" y="5781454"/>
                    <a:pt x="4657755" y="5823031"/>
                  </a:cubicBezTo>
                  <a:cubicBezTo>
                    <a:pt x="4675757" y="5817031"/>
                    <a:pt x="4694616" y="5813173"/>
                    <a:pt x="4712190" y="5805886"/>
                  </a:cubicBezTo>
                  <a:cubicBezTo>
                    <a:pt x="4791486" y="5739449"/>
                    <a:pt x="4794486" y="5742450"/>
                    <a:pt x="5163961" y="5535424"/>
                  </a:cubicBezTo>
                  <a:cubicBezTo>
                    <a:pt x="5163961" y="5528137"/>
                    <a:pt x="5163961" y="5521279"/>
                    <a:pt x="5163961" y="5513992"/>
                  </a:cubicBezTo>
                  <a:cubicBezTo>
                    <a:pt x="5163961" y="5513992"/>
                    <a:pt x="5036659" y="5472844"/>
                    <a:pt x="5036659" y="5472844"/>
                  </a:cubicBezTo>
                  <a:cubicBezTo>
                    <a:pt x="5028944" y="5464700"/>
                    <a:pt x="5030659" y="5452270"/>
                    <a:pt x="5030230" y="5441984"/>
                  </a:cubicBezTo>
                  <a:cubicBezTo>
                    <a:pt x="4933789" y="5371261"/>
                    <a:pt x="4769197" y="5282535"/>
                    <a:pt x="4769197" y="5282535"/>
                  </a:cubicBezTo>
                  <a:cubicBezTo>
                    <a:pt x="4725049" y="5307824"/>
                    <a:pt x="4680901" y="5333541"/>
                    <a:pt x="4636323" y="5359687"/>
                  </a:cubicBezTo>
                  <a:moveTo>
                    <a:pt x="6013924" y="5368260"/>
                  </a:moveTo>
                  <a:cubicBezTo>
                    <a:pt x="5998494" y="5369974"/>
                    <a:pt x="5983492" y="5371261"/>
                    <a:pt x="5968490" y="5372975"/>
                  </a:cubicBezTo>
                  <a:cubicBezTo>
                    <a:pt x="5967633" y="5381119"/>
                    <a:pt x="5966776" y="5388834"/>
                    <a:pt x="5965918" y="5396978"/>
                  </a:cubicBezTo>
                  <a:cubicBezTo>
                    <a:pt x="6005352" y="5402978"/>
                    <a:pt x="6078218" y="5411122"/>
                    <a:pt x="6115937" y="5397407"/>
                  </a:cubicBezTo>
                  <a:cubicBezTo>
                    <a:pt x="6106079" y="5393120"/>
                    <a:pt x="6025069" y="5366545"/>
                    <a:pt x="6013924" y="5368260"/>
                  </a:cubicBezTo>
                  <a:moveTo>
                    <a:pt x="5381703" y="5505420"/>
                  </a:moveTo>
                  <a:cubicBezTo>
                    <a:pt x="5365415" y="5515707"/>
                    <a:pt x="5348698" y="5524708"/>
                    <a:pt x="5334125" y="5537567"/>
                  </a:cubicBezTo>
                  <a:cubicBezTo>
                    <a:pt x="5359414" y="5554712"/>
                    <a:pt x="5423707" y="5594146"/>
                    <a:pt x="5446425" y="5617291"/>
                  </a:cubicBezTo>
                  <a:cubicBezTo>
                    <a:pt x="5454997" y="5607861"/>
                    <a:pt x="5463998" y="5594146"/>
                    <a:pt x="5478572" y="5595003"/>
                  </a:cubicBezTo>
                  <a:cubicBezTo>
                    <a:pt x="5527435" y="5480560"/>
                    <a:pt x="5587443" y="5390977"/>
                    <a:pt x="5587443" y="5390977"/>
                  </a:cubicBezTo>
                  <a:cubicBezTo>
                    <a:pt x="5518433" y="5428267"/>
                    <a:pt x="5448996" y="5465558"/>
                    <a:pt x="5381703" y="5505420"/>
                  </a:cubicBezTo>
                  <a:moveTo>
                    <a:pt x="5658166" y="5429982"/>
                  </a:moveTo>
                  <a:cubicBezTo>
                    <a:pt x="5631591" y="5461700"/>
                    <a:pt x="5574584" y="5582572"/>
                    <a:pt x="5553153" y="5627578"/>
                  </a:cubicBezTo>
                  <a:cubicBezTo>
                    <a:pt x="5572441" y="5640437"/>
                    <a:pt x="5561296" y="5699159"/>
                    <a:pt x="5555296" y="5732591"/>
                  </a:cubicBezTo>
                  <a:cubicBezTo>
                    <a:pt x="5613589" y="5793027"/>
                    <a:pt x="5672310" y="5852606"/>
                    <a:pt x="5730174" y="5913471"/>
                  </a:cubicBezTo>
                  <a:cubicBezTo>
                    <a:pt x="5730603" y="5896755"/>
                    <a:pt x="5740461" y="5882610"/>
                    <a:pt x="5752034" y="5871037"/>
                  </a:cubicBezTo>
                  <a:cubicBezTo>
                    <a:pt x="5758035" y="5872752"/>
                    <a:pt x="5764464" y="5874466"/>
                    <a:pt x="5770894" y="5876609"/>
                  </a:cubicBezTo>
                  <a:cubicBezTo>
                    <a:pt x="5817614" y="5648581"/>
                    <a:pt x="5806041" y="5744593"/>
                    <a:pt x="5818900" y="5434268"/>
                  </a:cubicBezTo>
                  <a:cubicBezTo>
                    <a:pt x="5815471" y="5432554"/>
                    <a:pt x="5811613" y="5430839"/>
                    <a:pt x="5808184" y="5429125"/>
                  </a:cubicBezTo>
                  <a:cubicBezTo>
                    <a:pt x="5758893" y="5475845"/>
                    <a:pt x="5713458" y="5456556"/>
                    <a:pt x="5682597" y="5397407"/>
                  </a:cubicBezTo>
                  <a:cubicBezTo>
                    <a:pt x="5674882" y="5407694"/>
                    <a:pt x="5667167" y="5419266"/>
                    <a:pt x="5658166" y="5429982"/>
                  </a:cubicBezTo>
                  <a:moveTo>
                    <a:pt x="4463587" y="5471130"/>
                  </a:moveTo>
                  <a:cubicBezTo>
                    <a:pt x="4458016" y="5501562"/>
                    <a:pt x="4455015" y="5533280"/>
                    <a:pt x="4442585" y="5561999"/>
                  </a:cubicBezTo>
                  <a:cubicBezTo>
                    <a:pt x="4475161" y="5556426"/>
                    <a:pt x="4507736" y="5551283"/>
                    <a:pt x="4540740" y="5545711"/>
                  </a:cubicBezTo>
                  <a:cubicBezTo>
                    <a:pt x="4540740" y="5531566"/>
                    <a:pt x="4540740" y="5517850"/>
                    <a:pt x="4540740" y="5503705"/>
                  </a:cubicBezTo>
                  <a:cubicBezTo>
                    <a:pt x="4530024" y="5503277"/>
                    <a:pt x="4521023" y="5496419"/>
                    <a:pt x="4516308" y="5486989"/>
                  </a:cubicBezTo>
                  <a:cubicBezTo>
                    <a:pt x="4505593" y="5487846"/>
                    <a:pt x="4495306" y="5488703"/>
                    <a:pt x="4485019" y="5489561"/>
                  </a:cubicBezTo>
                  <a:cubicBezTo>
                    <a:pt x="4484162" y="5471130"/>
                    <a:pt x="4487162" y="5452699"/>
                    <a:pt x="4482447" y="5434697"/>
                  </a:cubicBezTo>
                  <a:cubicBezTo>
                    <a:pt x="4468302" y="5441126"/>
                    <a:pt x="4464873" y="5457843"/>
                    <a:pt x="4463587" y="5471130"/>
                  </a:cubicBezTo>
                  <a:moveTo>
                    <a:pt x="6142940" y="5474559"/>
                  </a:moveTo>
                  <a:cubicBezTo>
                    <a:pt x="6173373" y="5491276"/>
                    <a:pt x="6204234" y="5507991"/>
                    <a:pt x="6235095" y="5524708"/>
                  </a:cubicBezTo>
                  <a:cubicBezTo>
                    <a:pt x="6236809" y="5503277"/>
                    <a:pt x="6238524" y="5481845"/>
                    <a:pt x="6240238" y="5460843"/>
                  </a:cubicBezTo>
                  <a:cubicBezTo>
                    <a:pt x="6207663" y="5465558"/>
                    <a:pt x="6175087" y="5468558"/>
                    <a:pt x="6142940" y="5474559"/>
                  </a:cubicBezTo>
                  <a:moveTo>
                    <a:pt x="5941915" y="5476702"/>
                  </a:moveTo>
                  <a:cubicBezTo>
                    <a:pt x="5941915" y="5481845"/>
                    <a:pt x="5941915" y="5487418"/>
                    <a:pt x="5941915" y="5492561"/>
                  </a:cubicBezTo>
                  <a:cubicBezTo>
                    <a:pt x="6035356" y="5560284"/>
                    <a:pt x="6128367" y="5627578"/>
                    <a:pt x="6221808" y="5694872"/>
                  </a:cubicBezTo>
                  <a:cubicBezTo>
                    <a:pt x="6226522" y="5646009"/>
                    <a:pt x="6230809" y="5597146"/>
                    <a:pt x="6235095" y="5548282"/>
                  </a:cubicBezTo>
                  <a:cubicBezTo>
                    <a:pt x="6195233" y="5523851"/>
                    <a:pt x="6155371" y="5498133"/>
                    <a:pt x="6115080" y="5474131"/>
                  </a:cubicBezTo>
                  <a:cubicBezTo>
                    <a:pt x="6057215" y="5474131"/>
                    <a:pt x="5999780" y="5475845"/>
                    <a:pt x="5941915" y="5476702"/>
                  </a:cubicBezTo>
                  <a:moveTo>
                    <a:pt x="6288244" y="5484846"/>
                  </a:moveTo>
                  <a:cubicBezTo>
                    <a:pt x="6286530" y="5506277"/>
                    <a:pt x="6284815" y="5527280"/>
                    <a:pt x="6282672" y="5548711"/>
                  </a:cubicBezTo>
                  <a:cubicBezTo>
                    <a:pt x="6337536" y="5580001"/>
                    <a:pt x="6392829" y="5610861"/>
                    <a:pt x="6447693" y="5642151"/>
                  </a:cubicBezTo>
                  <a:cubicBezTo>
                    <a:pt x="6462695" y="5631436"/>
                    <a:pt x="6478125" y="5620720"/>
                    <a:pt x="6493127" y="5610004"/>
                  </a:cubicBezTo>
                  <a:cubicBezTo>
                    <a:pt x="6424975" y="5567999"/>
                    <a:pt x="6356824" y="5526423"/>
                    <a:pt x="6288244" y="5484846"/>
                  </a:cubicBezTo>
                  <a:moveTo>
                    <a:pt x="1002012" y="5625863"/>
                  </a:moveTo>
                  <a:cubicBezTo>
                    <a:pt x="1003726" y="5631007"/>
                    <a:pt x="1005441" y="5636579"/>
                    <a:pt x="1007155" y="5641723"/>
                  </a:cubicBezTo>
                  <a:cubicBezTo>
                    <a:pt x="1071877" y="5669583"/>
                    <a:pt x="1137028" y="5697016"/>
                    <a:pt x="1201751" y="5724447"/>
                  </a:cubicBezTo>
                  <a:cubicBezTo>
                    <a:pt x="1198322" y="5677727"/>
                    <a:pt x="1229611" y="5740735"/>
                    <a:pt x="1081736" y="5487418"/>
                  </a:cubicBezTo>
                  <a:cubicBezTo>
                    <a:pt x="1055161" y="5533280"/>
                    <a:pt x="1028586" y="5579572"/>
                    <a:pt x="1002012" y="5625863"/>
                  </a:cubicBezTo>
                  <a:moveTo>
                    <a:pt x="5938915" y="5508849"/>
                  </a:moveTo>
                  <a:cubicBezTo>
                    <a:pt x="5934200" y="5655439"/>
                    <a:pt x="5930343" y="5802029"/>
                    <a:pt x="5925199" y="5949047"/>
                  </a:cubicBezTo>
                  <a:cubicBezTo>
                    <a:pt x="5995922" y="5999196"/>
                    <a:pt x="6051215" y="5932330"/>
                    <a:pt x="6253097" y="5793885"/>
                  </a:cubicBezTo>
                  <a:cubicBezTo>
                    <a:pt x="6183231" y="5739878"/>
                    <a:pt x="6162657" y="5735163"/>
                    <a:pt x="6202090" y="5708588"/>
                  </a:cubicBezTo>
                  <a:cubicBezTo>
                    <a:pt x="6114651" y="5641723"/>
                    <a:pt x="6026783" y="5575286"/>
                    <a:pt x="5938915" y="5508849"/>
                  </a:cubicBezTo>
                  <a:moveTo>
                    <a:pt x="6282672" y="5572714"/>
                  </a:moveTo>
                  <a:cubicBezTo>
                    <a:pt x="6279243" y="5622435"/>
                    <a:pt x="6275386" y="5672155"/>
                    <a:pt x="6271956" y="5721875"/>
                  </a:cubicBezTo>
                  <a:cubicBezTo>
                    <a:pt x="6298531" y="5721447"/>
                    <a:pt x="6325106" y="5722733"/>
                    <a:pt x="6351681" y="5721447"/>
                  </a:cubicBezTo>
                  <a:cubicBezTo>
                    <a:pt x="6432262" y="5680728"/>
                    <a:pt x="6417260" y="5677727"/>
                    <a:pt x="6434405" y="5655439"/>
                  </a:cubicBezTo>
                  <a:cubicBezTo>
                    <a:pt x="6383828" y="5627578"/>
                    <a:pt x="6333250" y="5600146"/>
                    <a:pt x="6282672" y="5572714"/>
                  </a:cubicBezTo>
                  <a:moveTo>
                    <a:pt x="4416867" y="5622435"/>
                  </a:moveTo>
                  <a:cubicBezTo>
                    <a:pt x="4381720" y="5701302"/>
                    <a:pt x="4299424" y="5830318"/>
                    <a:pt x="4238559" y="5930616"/>
                  </a:cubicBezTo>
                  <a:cubicBezTo>
                    <a:pt x="4268563" y="5900612"/>
                    <a:pt x="4431012" y="5658868"/>
                    <a:pt x="4455015" y="5623292"/>
                  </a:cubicBezTo>
                  <a:cubicBezTo>
                    <a:pt x="4448586" y="5618148"/>
                    <a:pt x="4442585" y="5612576"/>
                    <a:pt x="4436584" y="5607433"/>
                  </a:cubicBezTo>
                  <a:cubicBezTo>
                    <a:pt x="4429726" y="5612148"/>
                    <a:pt x="4421582" y="5615577"/>
                    <a:pt x="4416867" y="5622435"/>
                  </a:cubicBezTo>
                  <a:moveTo>
                    <a:pt x="5355556" y="5631007"/>
                  </a:moveTo>
                  <a:cubicBezTo>
                    <a:pt x="5358128" y="5640865"/>
                    <a:pt x="5360700" y="5650295"/>
                    <a:pt x="5363700" y="5660153"/>
                  </a:cubicBezTo>
                  <a:cubicBezTo>
                    <a:pt x="5392847" y="5665297"/>
                    <a:pt x="5397990" y="5686728"/>
                    <a:pt x="5395418" y="5716304"/>
                  </a:cubicBezTo>
                  <a:cubicBezTo>
                    <a:pt x="5380416" y="5731306"/>
                    <a:pt x="5385560" y="5730448"/>
                    <a:pt x="5394561" y="5735592"/>
                  </a:cubicBezTo>
                  <a:cubicBezTo>
                    <a:pt x="5383417" y="5750165"/>
                    <a:pt x="5390275" y="5746736"/>
                    <a:pt x="5394990" y="5751451"/>
                  </a:cubicBezTo>
                  <a:cubicBezTo>
                    <a:pt x="5408277" y="5739020"/>
                    <a:pt x="5436995" y="5719304"/>
                    <a:pt x="5424994" y="5706445"/>
                  </a:cubicBezTo>
                  <a:cubicBezTo>
                    <a:pt x="5425422" y="5698301"/>
                    <a:pt x="5427994" y="5690157"/>
                    <a:pt x="5426279" y="5682014"/>
                  </a:cubicBezTo>
                  <a:cubicBezTo>
                    <a:pt x="5411706" y="5655867"/>
                    <a:pt x="5385131" y="5636579"/>
                    <a:pt x="5355556" y="5631007"/>
                  </a:cubicBezTo>
                  <a:moveTo>
                    <a:pt x="6495699" y="5687157"/>
                  </a:moveTo>
                  <a:cubicBezTo>
                    <a:pt x="6488841" y="5695301"/>
                    <a:pt x="6480697" y="5702587"/>
                    <a:pt x="6474696" y="5711160"/>
                  </a:cubicBezTo>
                  <a:cubicBezTo>
                    <a:pt x="6471696" y="5721447"/>
                    <a:pt x="6470839" y="5732163"/>
                    <a:pt x="6468695" y="5742878"/>
                  </a:cubicBezTo>
                  <a:cubicBezTo>
                    <a:pt x="6500842" y="5738163"/>
                    <a:pt x="6532561" y="5733877"/>
                    <a:pt x="6564708" y="5729591"/>
                  </a:cubicBezTo>
                  <a:cubicBezTo>
                    <a:pt x="6566422" y="5726162"/>
                    <a:pt x="6568136" y="5722304"/>
                    <a:pt x="6569851" y="5718875"/>
                  </a:cubicBezTo>
                  <a:cubicBezTo>
                    <a:pt x="6545419" y="5708588"/>
                    <a:pt x="6520559" y="5697873"/>
                    <a:pt x="6495699" y="56871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42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83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C494FD4-9404-2D46-B10B-B82B0B9BC1DC}"/>
              </a:ext>
            </a:extLst>
          </p:cNvPr>
          <p:cNvSpPr/>
          <p:nvPr/>
        </p:nvSpPr>
        <p:spPr>
          <a:xfrm>
            <a:off x="5365666" y="1403420"/>
            <a:ext cx="777210" cy="777208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AD7178-AE0A-E04B-8522-AB269D3A0A9D}"/>
              </a:ext>
            </a:extLst>
          </p:cNvPr>
          <p:cNvSpPr/>
          <p:nvPr/>
        </p:nvSpPr>
        <p:spPr>
          <a:xfrm>
            <a:off x="5365666" y="4763301"/>
            <a:ext cx="777210" cy="777208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FB26CB-04DE-704C-B00C-72BCC3FBC068}"/>
              </a:ext>
            </a:extLst>
          </p:cNvPr>
          <p:cNvSpPr/>
          <p:nvPr/>
        </p:nvSpPr>
        <p:spPr>
          <a:xfrm>
            <a:off x="5365666" y="3643340"/>
            <a:ext cx="777210" cy="777208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65FD96-186F-E44F-B7BF-C841A1FBFCEE}"/>
              </a:ext>
            </a:extLst>
          </p:cNvPr>
          <p:cNvSpPr/>
          <p:nvPr/>
        </p:nvSpPr>
        <p:spPr>
          <a:xfrm>
            <a:off x="5365666" y="2523380"/>
            <a:ext cx="777210" cy="777208"/>
          </a:xfrm>
          <a:prstGeom prst="ellipse">
            <a:avLst/>
          </a:prstGeom>
          <a:solidFill>
            <a:schemeClr val="accent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FFA34E-4DE8-E447-8F40-E2212A9A08F2}"/>
              </a:ext>
            </a:extLst>
          </p:cNvPr>
          <p:cNvSpPr txBox="1"/>
          <p:nvPr/>
        </p:nvSpPr>
        <p:spPr>
          <a:xfrm>
            <a:off x="1" y="218898"/>
            <a:ext cx="12192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cs typeface="Arial" pitchFamily="34" charset="0"/>
              </a:rPr>
              <a:t>Inference Questions</a:t>
            </a:r>
            <a:endParaRPr lang="ko-KR" altLang="en-US" sz="4400" dirty="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05047D-0019-1949-A483-CAF00F2CA75E}"/>
              </a:ext>
            </a:extLst>
          </p:cNvPr>
          <p:cNvGrpSpPr/>
          <p:nvPr/>
        </p:nvGrpSpPr>
        <p:grpSpPr>
          <a:xfrm>
            <a:off x="6353036" y="1348943"/>
            <a:ext cx="4526164" cy="701496"/>
            <a:chOff x="6751979" y="1666120"/>
            <a:chExt cx="4526164" cy="7014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E4D08-EBB9-C849-9F24-0FFA7E88A96A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A user with shuffled playlist is more likely to skip song?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47C397-0361-B949-BD81-580D1F32E24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rgbClr val="002060"/>
                  </a:solidFill>
                  <a:cs typeface="Arial" pitchFamily="34" charset="0"/>
                </a:rPr>
                <a:t>Shuffled Playlist</a:t>
              </a:r>
              <a:endParaRPr lang="ko-KR" altLang="en-US" sz="27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1B8B4EB-7985-F649-8644-CB3ACC6CB0ED}"/>
              </a:ext>
            </a:extLst>
          </p:cNvPr>
          <p:cNvSpPr txBox="1"/>
          <p:nvPr/>
        </p:nvSpPr>
        <p:spPr>
          <a:xfrm>
            <a:off x="5412526" y="153918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00F30BC9-0A5D-2644-877F-22FB16C950B2}"/>
              </a:ext>
            </a:extLst>
          </p:cNvPr>
          <p:cNvGrpSpPr/>
          <p:nvPr/>
        </p:nvGrpSpPr>
        <p:grpSpPr>
          <a:xfrm>
            <a:off x="658950" y="2400908"/>
            <a:ext cx="3416349" cy="3121412"/>
            <a:chOff x="4772025" y="2219325"/>
            <a:chExt cx="2647950" cy="241935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BCFFF3B4-0B99-B741-B612-F93B7B98785B}"/>
                </a:ext>
              </a:extLst>
            </p:cNvPr>
            <p:cNvSpPr/>
            <p:nvPr/>
          </p:nvSpPr>
          <p:spPr>
            <a:xfrm>
              <a:off x="4765834" y="2208978"/>
              <a:ext cx="2657475" cy="2438400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FF7CE4F8-A955-7440-9C94-BA9AE661F43B}"/>
                </a:ext>
              </a:extLst>
            </p:cNvPr>
            <p:cNvSpPr/>
            <p:nvPr/>
          </p:nvSpPr>
          <p:spPr>
            <a:xfrm>
              <a:off x="4843939" y="3376136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42554724-3A27-9441-89B4-BF1009EFECC1}"/>
                </a:ext>
              </a:extLst>
            </p:cNvPr>
            <p:cNvSpPr/>
            <p:nvPr/>
          </p:nvSpPr>
          <p:spPr>
            <a:xfrm>
              <a:off x="5838190" y="2226801"/>
              <a:ext cx="571500" cy="533400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2F051A13-3021-2248-A5FB-705F0E1D8A43}"/>
                </a:ext>
              </a:extLst>
            </p:cNvPr>
            <p:cNvSpPr/>
            <p:nvPr/>
          </p:nvSpPr>
          <p:spPr>
            <a:xfrm>
              <a:off x="5834438" y="2749257"/>
              <a:ext cx="123825" cy="400050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44BD48ED-4D9E-3E46-BED7-ADD94E545076}"/>
                </a:ext>
              </a:extLst>
            </p:cNvPr>
            <p:cNvSpPr/>
            <p:nvPr/>
          </p:nvSpPr>
          <p:spPr>
            <a:xfrm>
              <a:off x="5833482" y="3499857"/>
              <a:ext cx="590550" cy="1123950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29460D66-9528-C64C-AABB-1C3051205A91}"/>
                </a:ext>
              </a:extLst>
            </p:cNvPr>
            <p:cNvSpPr/>
            <p:nvPr/>
          </p:nvSpPr>
          <p:spPr>
            <a:xfrm>
              <a:off x="6435078" y="3090825"/>
              <a:ext cx="304800" cy="419100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CF2553-49CA-F94B-9EE4-81BA91E1D7C2}"/>
              </a:ext>
            </a:extLst>
          </p:cNvPr>
          <p:cNvGrpSpPr/>
          <p:nvPr/>
        </p:nvGrpSpPr>
        <p:grpSpPr>
          <a:xfrm>
            <a:off x="2676778" y="1149271"/>
            <a:ext cx="1991394" cy="1261282"/>
            <a:chOff x="2748418" y="2030329"/>
            <a:chExt cx="1991394" cy="1261282"/>
          </a:xfrm>
        </p:grpSpPr>
        <p:sp>
          <p:nvSpPr>
            <p:cNvPr id="27" name="Freeform: Shape 16">
              <a:extLst>
                <a:ext uri="{FF2B5EF4-FFF2-40B4-BE49-F238E27FC236}">
                  <a16:creationId xmlns:a16="http://schemas.microsoft.com/office/drawing/2014/main" id="{90126CF4-6E7C-F64A-9B37-8DD8898D869D}"/>
                </a:ext>
              </a:extLst>
            </p:cNvPr>
            <p:cNvSpPr/>
            <p:nvPr/>
          </p:nvSpPr>
          <p:spPr>
            <a:xfrm rot="17655301">
              <a:off x="3366916" y="2316510"/>
              <a:ext cx="98426" cy="259678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BFD7C5E-1903-A44E-9F48-A481F803160D}"/>
                </a:ext>
              </a:extLst>
            </p:cNvPr>
            <p:cNvSpPr/>
            <p:nvPr/>
          </p:nvSpPr>
          <p:spPr>
            <a:xfrm rot="1966097">
              <a:off x="2880936" y="2553915"/>
              <a:ext cx="96479" cy="254540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8">
              <a:extLst>
                <a:ext uri="{FF2B5EF4-FFF2-40B4-BE49-F238E27FC236}">
                  <a16:creationId xmlns:a16="http://schemas.microsoft.com/office/drawing/2014/main" id="{970AFD71-B791-5840-9D85-5940AE910D23}"/>
                </a:ext>
              </a:extLst>
            </p:cNvPr>
            <p:cNvSpPr/>
            <p:nvPr/>
          </p:nvSpPr>
          <p:spPr>
            <a:xfrm rot="19504256">
              <a:off x="3866146" y="2072523"/>
              <a:ext cx="132590" cy="210785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56CC148F-E6D7-A444-8194-94861DB533DE}"/>
                </a:ext>
              </a:extLst>
            </p:cNvPr>
            <p:cNvSpPr/>
            <p:nvPr/>
          </p:nvSpPr>
          <p:spPr>
            <a:xfrm>
              <a:off x="3192044" y="3031933"/>
              <a:ext cx="163345" cy="259678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0">
              <a:extLst>
                <a:ext uri="{FF2B5EF4-FFF2-40B4-BE49-F238E27FC236}">
                  <a16:creationId xmlns:a16="http://schemas.microsoft.com/office/drawing/2014/main" id="{3E0FF9A6-D86B-D348-9024-A18F8B3F5EDB}"/>
                </a:ext>
              </a:extLst>
            </p:cNvPr>
            <p:cNvSpPr/>
            <p:nvPr/>
          </p:nvSpPr>
          <p:spPr>
            <a:xfrm rot="20494739">
              <a:off x="3941365" y="2547929"/>
              <a:ext cx="163345" cy="259678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">
              <a:extLst>
                <a:ext uri="{FF2B5EF4-FFF2-40B4-BE49-F238E27FC236}">
                  <a16:creationId xmlns:a16="http://schemas.microsoft.com/office/drawing/2014/main" id="{7F54718E-19E2-464B-BCF8-93B7FE668356}"/>
                </a:ext>
              </a:extLst>
            </p:cNvPr>
            <p:cNvSpPr/>
            <p:nvPr/>
          </p:nvSpPr>
          <p:spPr>
            <a:xfrm>
              <a:off x="3683062" y="2735336"/>
              <a:ext cx="98427" cy="84196"/>
            </a:xfrm>
            <a:custGeom>
              <a:avLst/>
              <a:gdLst>
                <a:gd name="connsiteX0" fmla="*/ 398622 w 790575"/>
                <a:gd name="connsiteY0" fmla="*/ 114776 h 676275"/>
                <a:gd name="connsiteX1" fmla="*/ 682466 w 790575"/>
                <a:gd name="connsiteY1" fmla="*/ 341471 h 676275"/>
                <a:gd name="connsiteX2" fmla="*/ 398622 w 790575"/>
                <a:gd name="connsiteY2" fmla="*/ 568166 h 676275"/>
                <a:gd name="connsiteX3" fmla="*/ 114776 w 790575"/>
                <a:gd name="connsiteY3" fmla="*/ 341471 h 676275"/>
                <a:gd name="connsiteX4" fmla="*/ 398622 w 790575"/>
                <a:gd name="connsiteY4" fmla="*/ 114776 h 676275"/>
                <a:gd name="connsiteX5" fmla="*/ 398622 w 790575"/>
                <a:gd name="connsiteY5" fmla="*/ 7144 h 676275"/>
                <a:gd name="connsiteX6" fmla="*/ 7144 w 790575"/>
                <a:gd name="connsiteY6" fmla="*/ 341471 h 676275"/>
                <a:gd name="connsiteX7" fmla="*/ 398622 w 790575"/>
                <a:gd name="connsiteY7" fmla="*/ 675799 h 676275"/>
                <a:gd name="connsiteX8" fmla="*/ 790099 w 790575"/>
                <a:gd name="connsiteY8" fmla="*/ 341471 h 676275"/>
                <a:gd name="connsiteX9" fmla="*/ 398622 w 790575"/>
                <a:gd name="connsiteY9" fmla="*/ 7144 h 676275"/>
                <a:gd name="connsiteX10" fmla="*/ 398622 w 790575"/>
                <a:gd name="connsiteY10" fmla="*/ 7144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0575" h="676275">
                  <a:moveTo>
                    <a:pt x="398622" y="114776"/>
                  </a:moveTo>
                  <a:cubicBezTo>
                    <a:pt x="560547" y="114776"/>
                    <a:pt x="682466" y="216694"/>
                    <a:pt x="682466" y="341471"/>
                  </a:cubicBezTo>
                  <a:cubicBezTo>
                    <a:pt x="682466" y="466249"/>
                    <a:pt x="560547" y="568166"/>
                    <a:pt x="398622" y="568166"/>
                  </a:cubicBezTo>
                  <a:cubicBezTo>
                    <a:pt x="236697" y="568166"/>
                    <a:pt x="114776" y="466249"/>
                    <a:pt x="114776" y="341471"/>
                  </a:cubicBezTo>
                  <a:cubicBezTo>
                    <a:pt x="113824" y="216694"/>
                    <a:pt x="236697" y="114776"/>
                    <a:pt x="398622" y="114776"/>
                  </a:cubicBezTo>
                  <a:moveTo>
                    <a:pt x="398622" y="7144"/>
                  </a:moveTo>
                  <a:cubicBezTo>
                    <a:pt x="176689" y="7144"/>
                    <a:pt x="7144" y="156686"/>
                    <a:pt x="7144" y="341471"/>
                  </a:cubicBezTo>
                  <a:cubicBezTo>
                    <a:pt x="7144" y="526256"/>
                    <a:pt x="177641" y="675799"/>
                    <a:pt x="398622" y="675799"/>
                  </a:cubicBezTo>
                  <a:cubicBezTo>
                    <a:pt x="620554" y="675799"/>
                    <a:pt x="790099" y="526256"/>
                    <a:pt x="790099" y="341471"/>
                  </a:cubicBezTo>
                  <a:cubicBezTo>
                    <a:pt x="790099" y="156686"/>
                    <a:pt x="619601" y="7144"/>
                    <a:pt x="398622" y="7144"/>
                  </a:cubicBezTo>
                  <a:lnTo>
                    <a:pt x="398622" y="71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2">
              <a:extLst>
                <a:ext uri="{FF2B5EF4-FFF2-40B4-BE49-F238E27FC236}">
                  <a16:creationId xmlns:a16="http://schemas.microsoft.com/office/drawing/2014/main" id="{AD0FF420-BEB3-4A4A-B246-1A704E27ADF2}"/>
                </a:ext>
              </a:extLst>
            </p:cNvPr>
            <p:cNvSpPr/>
            <p:nvPr/>
          </p:nvSpPr>
          <p:spPr>
            <a:xfrm>
              <a:off x="2748418" y="3086520"/>
              <a:ext cx="131988" cy="139188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3">
              <a:extLst>
                <a:ext uri="{FF2B5EF4-FFF2-40B4-BE49-F238E27FC236}">
                  <a16:creationId xmlns:a16="http://schemas.microsoft.com/office/drawing/2014/main" id="{C609992F-9C79-014A-937E-1C8685AC477D}"/>
                </a:ext>
              </a:extLst>
            </p:cNvPr>
            <p:cNvSpPr/>
            <p:nvPr/>
          </p:nvSpPr>
          <p:spPr>
            <a:xfrm rot="1970394">
              <a:off x="4284386" y="2508147"/>
              <a:ext cx="178005" cy="286902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52FA12F-6272-1F4E-B0CA-23795EB4B7ED}"/>
                </a:ext>
              </a:extLst>
            </p:cNvPr>
            <p:cNvGrpSpPr/>
            <p:nvPr/>
          </p:nvGrpSpPr>
          <p:grpSpPr>
            <a:xfrm>
              <a:off x="3796502" y="2925638"/>
              <a:ext cx="227698" cy="212588"/>
              <a:chOff x="3081888" y="3373426"/>
              <a:chExt cx="1571111" cy="1466850"/>
            </a:xfrm>
            <a:solidFill>
              <a:schemeClr val="accent1"/>
            </a:solidFill>
          </p:grpSpPr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BACFD455-1A10-7B4D-87C9-9905ADB89336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43761441-B767-B646-AAC1-916BD54F4774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9553DA7F-1A16-E943-9F7E-FA070271D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152E287-4940-B44B-8C73-468F5343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80711" y="2711219"/>
              <a:ext cx="177523" cy="499563"/>
            </a:xfrm>
            <a:prstGeom prst="rect">
              <a:avLst/>
            </a:prstGeom>
          </p:spPr>
        </p:pic>
        <p:sp>
          <p:nvSpPr>
            <p:cNvPr id="37" name="Freeform: Shape 29">
              <a:extLst>
                <a:ext uri="{FF2B5EF4-FFF2-40B4-BE49-F238E27FC236}">
                  <a16:creationId xmlns:a16="http://schemas.microsoft.com/office/drawing/2014/main" id="{F471E792-5EB9-1B44-943F-6F915CA7C44E}"/>
                </a:ext>
              </a:extLst>
            </p:cNvPr>
            <p:cNvSpPr/>
            <p:nvPr/>
          </p:nvSpPr>
          <p:spPr>
            <a:xfrm>
              <a:off x="3774015" y="2379258"/>
              <a:ext cx="98426" cy="251534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solidFill>
              <a:schemeClr val="accent1"/>
            </a:solidFill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0">
              <a:extLst>
                <a:ext uri="{FF2B5EF4-FFF2-40B4-BE49-F238E27FC236}">
                  <a16:creationId xmlns:a16="http://schemas.microsoft.com/office/drawing/2014/main" id="{AC098853-CE49-9E4D-B428-256890A933F8}"/>
                </a:ext>
              </a:extLst>
            </p:cNvPr>
            <p:cNvSpPr/>
            <p:nvPr/>
          </p:nvSpPr>
          <p:spPr>
            <a:xfrm>
              <a:off x="4074313" y="2236548"/>
              <a:ext cx="194243" cy="215981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solidFill>
              <a:schemeClr val="accent1"/>
            </a:solidFill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1">
              <a:extLst>
                <a:ext uri="{FF2B5EF4-FFF2-40B4-BE49-F238E27FC236}">
                  <a16:creationId xmlns:a16="http://schemas.microsoft.com/office/drawing/2014/main" id="{D26BB07A-4AAB-6E49-B597-84ABC947E04C}"/>
                </a:ext>
              </a:extLst>
            </p:cNvPr>
            <p:cNvSpPr/>
            <p:nvPr/>
          </p:nvSpPr>
          <p:spPr>
            <a:xfrm>
              <a:off x="3287633" y="2684033"/>
              <a:ext cx="177523" cy="196680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solidFill>
              <a:schemeClr val="accent1"/>
            </a:solidFill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2">
              <a:extLst>
                <a:ext uri="{FF2B5EF4-FFF2-40B4-BE49-F238E27FC236}">
                  <a16:creationId xmlns:a16="http://schemas.microsoft.com/office/drawing/2014/main" id="{E0C4E319-0DDD-9F42-88AC-732D1263E1BD}"/>
                </a:ext>
              </a:extLst>
            </p:cNvPr>
            <p:cNvSpPr/>
            <p:nvPr/>
          </p:nvSpPr>
          <p:spPr>
            <a:xfrm>
              <a:off x="4217089" y="2880713"/>
              <a:ext cx="98710" cy="156924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3">
              <a:extLst>
                <a:ext uri="{FF2B5EF4-FFF2-40B4-BE49-F238E27FC236}">
                  <a16:creationId xmlns:a16="http://schemas.microsoft.com/office/drawing/2014/main" id="{3C1609D9-952F-8746-915E-B897B0C9D384}"/>
                </a:ext>
              </a:extLst>
            </p:cNvPr>
            <p:cNvSpPr/>
            <p:nvPr/>
          </p:nvSpPr>
          <p:spPr>
            <a:xfrm>
              <a:off x="4467624" y="2757820"/>
              <a:ext cx="137599" cy="15299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solidFill>
              <a:schemeClr val="accent1"/>
            </a:solidFill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4">
              <a:extLst>
                <a:ext uri="{FF2B5EF4-FFF2-40B4-BE49-F238E27FC236}">
                  <a16:creationId xmlns:a16="http://schemas.microsoft.com/office/drawing/2014/main" id="{DA694529-D9C4-7049-84E1-9BFAB1C1E421}"/>
                </a:ext>
              </a:extLst>
            </p:cNvPr>
            <p:cNvSpPr/>
            <p:nvPr/>
          </p:nvSpPr>
          <p:spPr>
            <a:xfrm rot="14875983">
              <a:off x="4136800" y="2023714"/>
              <a:ext cx="122598" cy="135828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solidFill>
              <a:schemeClr val="accent1"/>
            </a:solidFill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id="{F25632D5-50FC-FB42-AF25-2B04927F2DD8}"/>
                </a:ext>
              </a:extLst>
            </p:cNvPr>
            <p:cNvSpPr/>
            <p:nvPr/>
          </p:nvSpPr>
          <p:spPr>
            <a:xfrm rot="1246659">
              <a:off x="4672027" y="2415605"/>
              <a:ext cx="67785" cy="178838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6">
              <a:extLst>
                <a:ext uri="{FF2B5EF4-FFF2-40B4-BE49-F238E27FC236}">
                  <a16:creationId xmlns:a16="http://schemas.microsoft.com/office/drawing/2014/main" id="{8D9AAE46-0BDF-C54C-AA47-4CFBE1BF72FC}"/>
                </a:ext>
              </a:extLst>
            </p:cNvPr>
            <p:cNvSpPr/>
            <p:nvPr/>
          </p:nvSpPr>
          <p:spPr>
            <a:xfrm rot="1759466">
              <a:off x="3459829" y="2843377"/>
              <a:ext cx="132590" cy="210786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37">
              <a:extLst>
                <a:ext uri="{FF2B5EF4-FFF2-40B4-BE49-F238E27FC236}">
                  <a16:creationId xmlns:a16="http://schemas.microsoft.com/office/drawing/2014/main" id="{D69F0D82-B243-ED46-B2ED-6015F43C4CCF}"/>
                </a:ext>
              </a:extLst>
            </p:cNvPr>
            <p:cNvSpPr/>
            <p:nvPr/>
          </p:nvSpPr>
          <p:spPr>
            <a:xfrm rot="1204998">
              <a:off x="3652284" y="2192380"/>
              <a:ext cx="131988" cy="139188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58AFB95E-923C-CA4A-9F58-516AECCBA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85531">
              <a:off x="4414166" y="2100521"/>
              <a:ext cx="134344" cy="378052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6E89F0-4134-7F48-BDB5-0A75DECF2DFC}"/>
              </a:ext>
            </a:extLst>
          </p:cNvPr>
          <p:cNvGrpSpPr/>
          <p:nvPr/>
        </p:nvGrpSpPr>
        <p:grpSpPr>
          <a:xfrm>
            <a:off x="6353036" y="2468903"/>
            <a:ext cx="4526164" cy="886162"/>
            <a:chOff x="6751979" y="1666120"/>
            <a:chExt cx="4526164" cy="88616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8A1BBB-E72E-E146-A1F3-3A46CD5D24B6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Does buying a Spotify premium gets better songs recommendation?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78C6593-B384-7A47-8F57-13B645FA8F0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rgbClr val="002060"/>
                  </a:solidFill>
                  <a:cs typeface="Arial" pitchFamily="34" charset="0"/>
                </a:rPr>
                <a:t>Premium Spotify User</a:t>
              </a:r>
              <a:endParaRPr lang="ko-KR" altLang="en-US" sz="27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A965B88-2882-6247-B87F-417E03C2599E}"/>
              </a:ext>
            </a:extLst>
          </p:cNvPr>
          <p:cNvSpPr txBox="1"/>
          <p:nvPr/>
        </p:nvSpPr>
        <p:spPr>
          <a:xfrm>
            <a:off x="5412526" y="265914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7F7824-41DB-8A4A-9DCA-C27C40C2AB58}"/>
              </a:ext>
            </a:extLst>
          </p:cNvPr>
          <p:cNvGrpSpPr/>
          <p:nvPr/>
        </p:nvGrpSpPr>
        <p:grpSpPr>
          <a:xfrm>
            <a:off x="6343800" y="3597636"/>
            <a:ext cx="4526164" cy="701496"/>
            <a:chOff x="6751979" y="1666120"/>
            <a:chExt cx="4526164" cy="7014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3CFA15-1ADA-0849-81E8-7F00246750BC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How likely will you skip songs from a friend’s playlist?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67C002-F5ED-D844-AE99-0E91C0C5D192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rgbClr val="002060"/>
                  </a:solidFill>
                  <a:cs typeface="Arial" pitchFamily="34" charset="0"/>
                </a:rPr>
                <a:t>Playlist Type</a:t>
              </a:r>
              <a:endParaRPr lang="ko-KR" altLang="en-US" sz="27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03823C5-0CAB-FC49-AC94-093C43C21AD7}"/>
              </a:ext>
            </a:extLst>
          </p:cNvPr>
          <p:cNvSpPr txBox="1"/>
          <p:nvPr/>
        </p:nvSpPr>
        <p:spPr>
          <a:xfrm>
            <a:off x="5412526" y="377910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CCB41F4-FA5B-A24F-AEAD-1EED8D768527}"/>
              </a:ext>
            </a:extLst>
          </p:cNvPr>
          <p:cNvGrpSpPr/>
          <p:nvPr/>
        </p:nvGrpSpPr>
        <p:grpSpPr>
          <a:xfrm>
            <a:off x="6353036" y="4708824"/>
            <a:ext cx="4526164" cy="701496"/>
            <a:chOff x="6751979" y="1666120"/>
            <a:chExt cx="4526164" cy="70149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5B2824-160C-E440-9891-AB4CCFA26736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Are 80s songs more likely to be skipped than 90s?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E192507-B5E9-344B-BBDD-7CF6975CD11D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rgbClr val="002060"/>
                  </a:solidFill>
                  <a:cs typeface="Arial" pitchFamily="34" charset="0"/>
                </a:rPr>
                <a:t>Song’s Release Year</a:t>
              </a:r>
              <a:endParaRPr lang="ko-KR" altLang="en-US" sz="27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B872FE2-A662-9348-B003-8F5632F78220}"/>
              </a:ext>
            </a:extLst>
          </p:cNvPr>
          <p:cNvSpPr txBox="1"/>
          <p:nvPr/>
        </p:nvSpPr>
        <p:spPr>
          <a:xfrm>
            <a:off x="5412526" y="4899068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9DF303-CD8F-4E43-8809-5D02FC7E8D92}"/>
              </a:ext>
            </a:extLst>
          </p:cNvPr>
          <p:cNvSpPr/>
          <p:nvPr/>
        </p:nvSpPr>
        <p:spPr>
          <a:xfrm>
            <a:off x="5412526" y="5805008"/>
            <a:ext cx="777210" cy="77720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1969C41-8B20-D14C-8319-2BC669D2321F}"/>
              </a:ext>
            </a:extLst>
          </p:cNvPr>
          <p:cNvGrpSpPr/>
          <p:nvPr/>
        </p:nvGrpSpPr>
        <p:grpSpPr>
          <a:xfrm>
            <a:off x="6399896" y="5750531"/>
            <a:ext cx="4526164" cy="701496"/>
            <a:chOff x="6751979" y="1666120"/>
            <a:chExt cx="4526164" cy="701496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CAE17-F521-DB4B-A52B-DA92FCB452FF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002060"/>
                  </a:solidFill>
                  <a:cs typeface="Arial" pitchFamily="34" charset="0"/>
                </a:rPr>
                <a:t>Will you skip an instrumental song over a LIVE song?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F232AA3-433C-2E48-869A-43F1C9743C9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rgbClr val="002060"/>
                  </a:solidFill>
                  <a:cs typeface="Arial" pitchFamily="34" charset="0"/>
                </a:rPr>
                <a:t>Song Type</a:t>
              </a:r>
              <a:endParaRPr lang="ko-KR" altLang="en-US" sz="2700" b="1" dirty="0">
                <a:solidFill>
                  <a:srgbClr val="002060"/>
                </a:solidFill>
                <a:cs typeface="Arial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2D8599E-BFFF-0343-8B9E-F651147981FB}"/>
              </a:ext>
            </a:extLst>
          </p:cNvPr>
          <p:cNvSpPr txBox="1"/>
          <p:nvPr/>
        </p:nvSpPr>
        <p:spPr>
          <a:xfrm>
            <a:off x="5459386" y="5940775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6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90C09BB-BA62-4502-9B91-4062C622E6B6}"/>
              </a:ext>
            </a:extLst>
          </p:cNvPr>
          <p:cNvGrpSpPr/>
          <p:nvPr/>
        </p:nvGrpSpPr>
        <p:grpSpPr>
          <a:xfrm>
            <a:off x="1831294" y="3870076"/>
            <a:ext cx="10662857" cy="3018433"/>
            <a:chOff x="1521804" y="3887440"/>
            <a:chExt cx="10662857" cy="3018433"/>
          </a:xfrm>
          <a:solidFill>
            <a:schemeClr val="bg1">
              <a:alpha val="35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6D09D4-5726-47C3-B545-993CE35F3000}"/>
                </a:ext>
              </a:extLst>
            </p:cNvPr>
            <p:cNvSpPr/>
            <p:nvPr/>
          </p:nvSpPr>
          <p:spPr>
            <a:xfrm rot="145006">
              <a:off x="2340123" y="4648074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10FA6FD-DA88-43B4-8E69-89A2389089D9}"/>
                </a:ext>
              </a:extLst>
            </p:cNvPr>
            <p:cNvSpPr/>
            <p:nvPr/>
          </p:nvSpPr>
          <p:spPr>
            <a:xfrm rot="85884">
              <a:off x="1971431" y="4397783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A14BE85-FFCF-4C5C-AD90-6C8B7701E7E1}"/>
                </a:ext>
              </a:extLst>
            </p:cNvPr>
            <p:cNvSpPr/>
            <p:nvPr/>
          </p:nvSpPr>
          <p:spPr>
            <a:xfrm rot="19839406">
              <a:off x="5233242" y="5550224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D95B129-22F3-410E-95C3-CEC81D352383}"/>
                </a:ext>
              </a:extLst>
            </p:cNvPr>
            <p:cNvSpPr/>
            <p:nvPr/>
          </p:nvSpPr>
          <p:spPr>
            <a:xfrm rot="276038">
              <a:off x="3331881" y="4475290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85D4AD3-3D55-41BB-8E39-5A74F478342B}"/>
                </a:ext>
              </a:extLst>
            </p:cNvPr>
            <p:cNvSpPr/>
            <p:nvPr/>
          </p:nvSpPr>
          <p:spPr>
            <a:xfrm rot="1113097">
              <a:off x="4015786" y="535573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D43D9C5-68E7-4272-952F-778ECE4BD123}"/>
                </a:ext>
              </a:extLst>
            </p:cNvPr>
            <p:cNvSpPr/>
            <p:nvPr/>
          </p:nvSpPr>
          <p:spPr>
            <a:xfrm rot="1113097">
              <a:off x="2697538" y="4882209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41ADE6E-6688-4F45-A51F-87C22AB647AC}"/>
                </a:ext>
              </a:extLst>
            </p:cNvPr>
            <p:cNvSpPr/>
            <p:nvPr/>
          </p:nvSpPr>
          <p:spPr>
            <a:xfrm rot="3426473">
              <a:off x="4207480" y="5505926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4BEDCCD-13E5-42AD-B441-E478B6C603C1}"/>
                </a:ext>
              </a:extLst>
            </p:cNvPr>
            <p:cNvGrpSpPr/>
            <p:nvPr/>
          </p:nvGrpSpPr>
          <p:grpSpPr>
            <a:xfrm rot="16332">
              <a:off x="4009464" y="4702763"/>
              <a:ext cx="380821" cy="355549"/>
              <a:chOff x="3081888" y="3373426"/>
              <a:chExt cx="1571111" cy="1466850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B825E6F-41FB-4A03-9FEF-19ABF19C314B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8761B22-8443-4E88-A2B1-65208BD87FB0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CA361EE3-46B3-447C-BC70-981A83135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EB2A0C4C-332F-43B8-ABC7-1EB92CDB3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039573">
              <a:off x="2176931" y="5057023"/>
              <a:ext cx="241677" cy="680098"/>
            </a:xfrm>
            <a:prstGeom prst="rect">
              <a:avLst/>
            </a:prstGeom>
          </p:spPr>
        </p:pic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5F58197-A61D-489A-8B88-750213AE7319}"/>
                </a:ext>
              </a:extLst>
            </p:cNvPr>
            <p:cNvSpPr/>
            <p:nvPr/>
          </p:nvSpPr>
          <p:spPr>
            <a:xfrm rot="2702821">
              <a:off x="3677244" y="5909907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A8579CA-529F-40E8-90E3-FBC35CB73EF3}"/>
                </a:ext>
              </a:extLst>
            </p:cNvPr>
            <p:cNvSpPr/>
            <p:nvPr/>
          </p:nvSpPr>
          <p:spPr>
            <a:xfrm rot="16332">
              <a:off x="2798377" y="4301550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7470C80-A8BF-4052-893D-7C3EAF803221}"/>
                </a:ext>
              </a:extLst>
            </p:cNvPr>
            <p:cNvSpPr/>
            <p:nvPr/>
          </p:nvSpPr>
          <p:spPr>
            <a:xfrm rot="11739318">
              <a:off x="3297125" y="5067662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018DE4C-7092-47BF-9CA8-D8ED3851F13C}"/>
                </a:ext>
              </a:extLst>
            </p:cNvPr>
            <p:cNvSpPr/>
            <p:nvPr/>
          </p:nvSpPr>
          <p:spPr>
            <a:xfrm rot="21438876">
              <a:off x="3592268" y="4139029"/>
              <a:ext cx="190681" cy="307333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21CDFD42-490C-4B20-9270-13FD97074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2047">
              <a:off x="3953614" y="4245257"/>
              <a:ext cx="185625" cy="522363"/>
            </a:xfrm>
            <a:prstGeom prst="rect">
              <a:avLst/>
            </a:prstGeom>
          </p:spPr>
        </p:pic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59A6B6A-406C-495B-864D-8E0B6E147ABB}"/>
                </a:ext>
              </a:extLst>
            </p:cNvPr>
            <p:cNvSpPr/>
            <p:nvPr/>
          </p:nvSpPr>
          <p:spPr>
            <a:xfrm rot="19148317">
              <a:off x="4480217" y="3887440"/>
              <a:ext cx="174978" cy="278170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E5B9A08-27AF-41AD-AF54-976038A20EA8}"/>
                </a:ext>
              </a:extLst>
            </p:cNvPr>
            <p:cNvSpPr/>
            <p:nvPr/>
          </p:nvSpPr>
          <p:spPr>
            <a:xfrm rot="21184949">
              <a:off x="4535115" y="4311575"/>
              <a:ext cx="174978" cy="278170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1956DFC-5CBA-4398-8477-00B24F3D4209}"/>
                </a:ext>
              </a:extLst>
            </p:cNvPr>
            <p:cNvSpPr/>
            <p:nvPr/>
          </p:nvSpPr>
          <p:spPr>
            <a:xfrm rot="145006">
              <a:off x="4678884" y="482338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F3D7E03-5D07-4374-ACA6-5572AD57B1BE}"/>
                </a:ext>
              </a:extLst>
            </p:cNvPr>
            <p:cNvSpPr/>
            <p:nvPr/>
          </p:nvSpPr>
          <p:spPr>
            <a:xfrm rot="85884">
              <a:off x="4375196" y="4793271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C3CAE71-4B95-408D-AB1D-12DE758F1E72}"/>
                </a:ext>
              </a:extLst>
            </p:cNvPr>
            <p:cNvSpPr/>
            <p:nvPr/>
          </p:nvSpPr>
          <p:spPr>
            <a:xfrm rot="19839406">
              <a:off x="5771666" y="5963805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B4A8865-BC79-4292-86AE-48A5482B1EFA}"/>
                </a:ext>
              </a:extLst>
            </p:cNvPr>
            <p:cNvSpPr/>
            <p:nvPr/>
          </p:nvSpPr>
          <p:spPr>
            <a:xfrm rot="276038">
              <a:off x="4947946" y="5488837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639A608-0B66-4DF7-8022-CD2BF797C37F}"/>
                </a:ext>
              </a:extLst>
            </p:cNvPr>
            <p:cNvSpPr/>
            <p:nvPr/>
          </p:nvSpPr>
          <p:spPr>
            <a:xfrm rot="1113097">
              <a:off x="4942044" y="5039805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751CF1E-2EAD-47A2-AC05-DDD515B113C5}"/>
                </a:ext>
              </a:extLst>
            </p:cNvPr>
            <p:cNvSpPr/>
            <p:nvPr/>
          </p:nvSpPr>
          <p:spPr>
            <a:xfrm rot="888451">
              <a:off x="4421048" y="6201018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0B97F5F-F380-49E2-9122-D5B806D10424}"/>
                </a:ext>
              </a:extLst>
            </p:cNvPr>
            <p:cNvGrpSpPr/>
            <p:nvPr/>
          </p:nvGrpSpPr>
          <p:grpSpPr>
            <a:xfrm rot="16332">
              <a:off x="3441013" y="5511860"/>
              <a:ext cx="322640" cy="301229"/>
              <a:chOff x="3081888" y="3373426"/>
              <a:chExt cx="1571111" cy="1466850"/>
            </a:xfrm>
            <a:grpFill/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B23663B-3B78-49B4-90BE-40B108FD8E16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0DE1D5A-D975-42D1-84F6-CDECDFF53C10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FE36B6BC-7C36-4CAD-82F5-6900E7380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52BF331F-F6CD-4480-BF8D-ED36A2E3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522513">
              <a:off x="4589027" y="5338441"/>
              <a:ext cx="241677" cy="680098"/>
            </a:xfrm>
            <a:prstGeom prst="rect">
              <a:avLst/>
            </a:prstGeom>
          </p:spPr>
        </p:pic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9BAA505-3F49-4B8B-9A0F-D2A11189CDDB}"/>
                </a:ext>
              </a:extLst>
            </p:cNvPr>
            <p:cNvSpPr/>
            <p:nvPr/>
          </p:nvSpPr>
          <p:spPr>
            <a:xfrm rot="2702821">
              <a:off x="4205208" y="3797203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524AD1C-48EF-4625-A769-FF9444E396D6}"/>
                </a:ext>
              </a:extLst>
            </p:cNvPr>
            <p:cNvSpPr/>
            <p:nvPr/>
          </p:nvSpPr>
          <p:spPr>
            <a:xfrm rot="145006">
              <a:off x="2276458" y="5816864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EB2DCA2-ED1F-42A6-B24C-7BC3C1135071}"/>
                </a:ext>
              </a:extLst>
            </p:cNvPr>
            <p:cNvSpPr/>
            <p:nvPr/>
          </p:nvSpPr>
          <p:spPr>
            <a:xfrm rot="85884">
              <a:off x="1983616" y="5533722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BDBA117-5C35-4885-BC38-3AF561C93E5C}"/>
                </a:ext>
              </a:extLst>
            </p:cNvPr>
            <p:cNvSpPr/>
            <p:nvPr/>
          </p:nvSpPr>
          <p:spPr>
            <a:xfrm rot="19839406">
              <a:off x="1671162" y="5866259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FFCAD76-44E1-4A80-B3BD-654713B9282D}"/>
                </a:ext>
              </a:extLst>
            </p:cNvPr>
            <p:cNvSpPr/>
            <p:nvPr/>
          </p:nvSpPr>
          <p:spPr>
            <a:xfrm rot="276038">
              <a:off x="3084942" y="5710892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CB70542-7B90-47AA-AE3B-6991C22C40E8}"/>
                </a:ext>
              </a:extLst>
            </p:cNvPr>
            <p:cNvSpPr/>
            <p:nvPr/>
          </p:nvSpPr>
          <p:spPr>
            <a:xfrm rot="1113097">
              <a:off x="3823712" y="649934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19FF8D3-76F6-4D61-82B6-FEBA29A91BFD}"/>
                </a:ext>
              </a:extLst>
            </p:cNvPr>
            <p:cNvSpPr/>
            <p:nvPr/>
          </p:nvSpPr>
          <p:spPr>
            <a:xfrm rot="1113097">
              <a:off x="2727229" y="6089650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C18F3F5-3767-4C03-A302-0A192C98BC0F}"/>
                </a:ext>
              </a:extLst>
            </p:cNvPr>
            <p:cNvSpPr/>
            <p:nvPr/>
          </p:nvSpPr>
          <p:spPr>
            <a:xfrm rot="3426473">
              <a:off x="2348036" y="6366051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01C336F-B278-4CCF-ABF9-81825A952BBE}"/>
                </a:ext>
              </a:extLst>
            </p:cNvPr>
            <p:cNvGrpSpPr/>
            <p:nvPr/>
          </p:nvGrpSpPr>
          <p:grpSpPr>
            <a:xfrm rot="16332">
              <a:off x="3770908" y="6177110"/>
              <a:ext cx="322640" cy="301229"/>
              <a:chOff x="3081888" y="3373426"/>
              <a:chExt cx="1571111" cy="1466850"/>
            </a:xfrm>
            <a:grpFill/>
          </p:grpSpPr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270F19A-CFF7-41E2-AB50-64C1F2E3C392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4285339-B626-4EFA-8A9D-32B23C138DA7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536487A7-DEE9-4826-B53F-46E84784B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50685E7B-97DF-40A1-8DEA-6926ED290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1522513">
              <a:off x="1521804" y="5134364"/>
              <a:ext cx="241677" cy="680098"/>
            </a:xfrm>
            <a:prstGeom prst="rect">
              <a:avLst/>
            </a:prstGeom>
          </p:spPr>
        </p:pic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659EA32-7B00-4BDE-A083-2D2783942AE9}"/>
                </a:ext>
              </a:extLst>
            </p:cNvPr>
            <p:cNvSpPr/>
            <p:nvPr/>
          </p:nvSpPr>
          <p:spPr>
            <a:xfrm rot="2702821">
              <a:off x="2080192" y="6284287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8CEB90-A102-401C-BE32-5E4133589456}"/>
                </a:ext>
              </a:extLst>
            </p:cNvPr>
            <p:cNvSpPr/>
            <p:nvPr/>
          </p:nvSpPr>
          <p:spPr>
            <a:xfrm rot="10389607">
              <a:off x="2696456" y="5457486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7FF6C56-9385-4B8F-B60A-29AF631620AE}"/>
                </a:ext>
              </a:extLst>
            </p:cNvPr>
            <p:cNvSpPr/>
            <p:nvPr/>
          </p:nvSpPr>
          <p:spPr>
            <a:xfrm rot="8543827">
              <a:off x="3226948" y="6377387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7623324-A756-418D-BE0B-0ED490BE28B0}"/>
                </a:ext>
              </a:extLst>
            </p:cNvPr>
            <p:cNvSpPr/>
            <p:nvPr/>
          </p:nvSpPr>
          <p:spPr>
            <a:xfrm rot="20201837">
              <a:off x="4640506" y="644765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CB8D975-586D-41E5-97AC-016A0DFD463C}"/>
                </a:ext>
              </a:extLst>
            </p:cNvPr>
            <p:cNvSpPr/>
            <p:nvPr/>
          </p:nvSpPr>
          <p:spPr>
            <a:xfrm rot="20142715">
              <a:off x="4199723" y="6382161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5F9ED23-F0AC-4B8C-8F7A-D3253CB42465}"/>
                </a:ext>
              </a:extLst>
            </p:cNvPr>
            <p:cNvSpPr/>
            <p:nvPr/>
          </p:nvSpPr>
          <p:spPr>
            <a:xfrm rot="18296237">
              <a:off x="2892248" y="6483064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86CFC7E-2FB7-442A-987C-8CB3A08B0F09}"/>
                </a:ext>
              </a:extLst>
            </p:cNvPr>
            <p:cNvSpPr/>
            <p:nvPr/>
          </p:nvSpPr>
          <p:spPr>
            <a:xfrm rot="759654">
              <a:off x="5350044" y="5886741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30F56A2-5969-4021-A4EA-18778E9BDBA8}"/>
                </a:ext>
              </a:extLst>
            </p:cNvPr>
            <p:cNvSpPr/>
            <p:nvPr/>
          </p:nvSpPr>
          <p:spPr>
            <a:xfrm rot="21169928">
              <a:off x="6326163" y="6371425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96A8C0F-EB4E-4996-BB1F-8EFD85D2187E}"/>
                </a:ext>
              </a:extLst>
            </p:cNvPr>
            <p:cNvSpPr/>
            <p:nvPr/>
          </p:nvSpPr>
          <p:spPr>
            <a:xfrm rot="21169928">
              <a:off x="5150814" y="6459029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22424B4-53AD-4CBA-AD64-264A3DB50A88}"/>
                </a:ext>
              </a:extLst>
            </p:cNvPr>
            <p:cNvSpPr/>
            <p:nvPr/>
          </p:nvSpPr>
          <p:spPr>
            <a:xfrm rot="19245945">
              <a:off x="3813325" y="5066234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F0A5E98-5125-4CC1-B3E6-FCE5B4146F3C}"/>
                </a:ext>
              </a:extLst>
            </p:cNvPr>
            <p:cNvGrpSpPr/>
            <p:nvPr/>
          </p:nvGrpSpPr>
          <p:grpSpPr>
            <a:xfrm rot="20073163">
              <a:off x="6010481" y="6238050"/>
              <a:ext cx="380821" cy="355549"/>
              <a:chOff x="3081888" y="3373426"/>
              <a:chExt cx="1571111" cy="1466850"/>
            </a:xfrm>
            <a:grpFill/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A808D33B-347B-4181-B4C6-A541E56E0064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1D49DE6-7165-4794-B1B0-D9A392F5BAB6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AFA90836-D666-418D-88B8-C42612466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1329736-77D9-4663-9036-C89F7020ABD4}"/>
                </a:ext>
              </a:extLst>
            </p:cNvPr>
            <p:cNvSpPr/>
            <p:nvPr/>
          </p:nvSpPr>
          <p:spPr>
            <a:xfrm rot="1159652">
              <a:off x="4272629" y="5880128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96B37ED-5B33-4C63-854A-0FD8C0F26D9A}"/>
                </a:ext>
              </a:extLst>
            </p:cNvPr>
            <p:cNvSpPr/>
            <p:nvPr/>
          </p:nvSpPr>
          <p:spPr>
            <a:xfrm rot="20073163">
              <a:off x="4927361" y="5981258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BB3C3F7-EFB5-4ED4-B58A-711980AEE4D5}"/>
                </a:ext>
              </a:extLst>
            </p:cNvPr>
            <p:cNvSpPr/>
            <p:nvPr/>
          </p:nvSpPr>
          <p:spPr>
            <a:xfrm rot="1336582">
              <a:off x="5659441" y="6452377"/>
              <a:ext cx="303844" cy="336632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463B1C4-F0BF-42CC-B463-1A7F7F18BCF3}"/>
                </a:ext>
              </a:extLst>
            </p:cNvPr>
            <p:cNvSpPr/>
            <p:nvPr/>
          </p:nvSpPr>
          <p:spPr>
            <a:xfrm rot="900000">
              <a:off x="11930590" y="5488716"/>
              <a:ext cx="137273" cy="362167"/>
            </a:xfrm>
            <a:custGeom>
              <a:avLst/>
              <a:gdLst>
                <a:gd name="connsiteX0" fmla="*/ 445294 w 447675"/>
                <a:gd name="connsiteY0" fmla="*/ 999649 h 1181100"/>
                <a:gd name="connsiteX1" fmla="*/ 445294 w 447675"/>
                <a:gd name="connsiteY1" fmla="*/ 999649 h 1181100"/>
                <a:gd name="connsiteX2" fmla="*/ 445294 w 447675"/>
                <a:gd name="connsiteY2" fmla="*/ 999649 h 1181100"/>
                <a:gd name="connsiteX3" fmla="*/ 439579 w 447675"/>
                <a:gd name="connsiteY3" fmla="*/ 7144 h 1181100"/>
                <a:gd name="connsiteX4" fmla="*/ 386239 w 447675"/>
                <a:gd name="connsiteY4" fmla="*/ 7144 h 1181100"/>
                <a:gd name="connsiteX5" fmla="*/ 390049 w 447675"/>
                <a:gd name="connsiteY5" fmla="*/ 881539 h 1181100"/>
                <a:gd name="connsiteX6" fmla="*/ 229076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5294 w 447675"/>
                <a:gd name="connsiteY10" fmla="*/ 997744 h 1181100"/>
                <a:gd name="connsiteX11" fmla="*/ 445294 w 447675"/>
                <a:gd name="connsiteY11" fmla="*/ 999649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675" h="1181100">
                  <a:moveTo>
                    <a:pt x="445294" y="999649"/>
                  </a:moveTo>
                  <a:cubicBezTo>
                    <a:pt x="445294" y="998696"/>
                    <a:pt x="445294" y="998696"/>
                    <a:pt x="445294" y="999649"/>
                  </a:cubicBezTo>
                  <a:cubicBezTo>
                    <a:pt x="445294" y="998696"/>
                    <a:pt x="445294" y="998696"/>
                    <a:pt x="445294" y="999649"/>
                  </a:cubicBezTo>
                  <a:lnTo>
                    <a:pt x="439579" y="7144"/>
                  </a:lnTo>
                  <a:lnTo>
                    <a:pt x="386239" y="7144"/>
                  </a:lnTo>
                  <a:lnTo>
                    <a:pt x="390049" y="881539"/>
                  </a:lnTo>
                  <a:cubicBezTo>
                    <a:pt x="350996" y="844391"/>
                    <a:pt x="293846" y="820579"/>
                    <a:pt x="229076" y="820579"/>
                  </a:cubicBezTo>
                  <a:cubicBezTo>
                    <a:pt x="111919" y="821531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5294" y="997744"/>
                  </a:lnTo>
                  <a:lnTo>
                    <a:pt x="445294" y="99964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BDC637D-ED01-4D6D-A219-F6713616CF42}"/>
                </a:ext>
              </a:extLst>
            </p:cNvPr>
            <p:cNvSpPr/>
            <p:nvPr/>
          </p:nvSpPr>
          <p:spPr>
            <a:xfrm rot="840878">
              <a:off x="11627191" y="5650880"/>
              <a:ext cx="137273" cy="362167"/>
            </a:xfrm>
            <a:custGeom>
              <a:avLst/>
              <a:gdLst>
                <a:gd name="connsiteX0" fmla="*/ 444341 w 447675"/>
                <a:gd name="connsiteY0" fmla="*/ 999649 h 1181100"/>
                <a:gd name="connsiteX1" fmla="*/ 444341 w 447675"/>
                <a:gd name="connsiteY1" fmla="*/ 999649 h 1181100"/>
                <a:gd name="connsiteX2" fmla="*/ 444341 w 447675"/>
                <a:gd name="connsiteY2" fmla="*/ 999649 h 1181100"/>
                <a:gd name="connsiteX3" fmla="*/ 440531 w 447675"/>
                <a:gd name="connsiteY3" fmla="*/ 7144 h 1181100"/>
                <a:gd name="connsiteX4" fmla="*/ 387191 w 447675"/>
                <a:gd name="connsiteY4" fmla="*/ 7144 h 1181100"/>
                <a:gd name="connsiteX5" fmla="*/ 391001 w 447675"/>
                <a:gd name="connsiteY5" fmla="*/ 881539 h 1181100"/>
                <a:gd name="connsiteX6" fmla="*/ 230029 w 447675"/>
                <a:gd name="connsiteY6" fmla="*/ 820579 h 1181100"/>
                <a:gd name="connsiteX7" fmla="*/ 7144 w 447675"/>
                <a:gd name="connsiteY7" fmla="*/ 1008221 h 1181100"/>
                <a:gd name="connsiteX8" fmla="*/ 230029 w 447675"/>
                <a:gd name="connsiteY8" fmla="*/ 1174909 h 1181100"/>
                <a:gd name="connsiteX9" fmla="*/ 443389 w 447675"/>
                <a:gd name="connsiteY9" fmla="*/ 997744 h 1181100"/>
                <a:gd name="connsiteX10" fmla="*/ 443389 w 447675"/>
                <a:gd name="connsiteY10" fmla="*/ 997744 h 1181100"/>
                <a:gd name="connsiteX11" fmla="*/ 443389 w 447675"/>
                <a:gd name="connsiteY11" fmla="*/ 999649 h 1181100"/>
                <a:gd name="connsiteX12" fmla="*/ 230981 w 447675"/>
                <a:gd name="connsiteY12" fmla="*/ 1119664 h 1181100"/>
                <a:gd name="connsiteX13" fmla="*/ 65246 w 447675"/>
                <a:gd name="connsiteY13" fmla="*/ 1008221 h 1181100"/>
                <a:gd name="connsiteX14" fmla="*/ 230981 w 447675"/>
                <a:gd name="connsiteY14" fmla="*/ 877729 h 1181100"/>
                <a:gd name="connsiteX15" fmla="*/ 387191 w 447675"/>
                <a:gd name="connsiteY15" fmla="*/ 998696 h 1181100"/>
                <a:gd name="connsiteX16" fmla="*/ 230981 w 447675"/>
                <a:gd name="connsiteY16" fmla="*/ 1119664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1181100">
                  <a:moveTo>
                    <a:pt x="444341" y="999649"/>
                  </a:moveTo>
                  <a:cubicBezTo>
                    <a:pt x="444341" y="998696"/>
                    <a:pt x="444341" y="998696"/>
                    <a:pt x="444341" y="999649"/>
                  </a:cubicBezTo>
                  <a:cubicBezTo>
                    <a:pt x="444341" y="998696"/>
                    <a:pt x="444341" y="998696"/>
                    <a:pt x="444341" y="999649"/>
                  </a:cubicBezTo>
                  <a:lnTo>
                    <a:pt x="440531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8" y="820579"/>
                    <a:pt x="7144" y="910114"/>
                    <a:pt x="7144" y="1008221"/>
                  </a:cubicBezTo>
                  <a:cubicBezTo>
                    <a:pt x="7144" y="1106329"/>
                    <a:pt x="111918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3389" y="997744"/>
                  </a:lnTo>
                  <a:lnTo>
                    <a:pt x="443389" y="999649"/>
                  </a:lnTo>
                  <a:close/>
                  <a:moveTo>
                    <a:pt x="230981" y="1119664"/>
                  </a:moveTo>
                  <a:cubicBezTo>
                    <a:pt x="145256" y="1119664"/>
                    <a:pt x="65246" y="1074896"/>
                    <a:pt x="65246" y="1008221"/>
                  </a:cubicBezTo>
                  <a:cubicBezTo>
                    <a:pt x="65246" y="941546"/>
                    <a:pt x="145256" y="877729"/>
                    <a:pt x="230981" y="877729"/>
                  </a:cubicBezTo>
                  <a:cubicBezTo>
                    <a:pt x="316706" y="877729"/>
                    <a:pt x="387191" y="932021"/>
                    <a:pt x="387191" y="998696"/>
                  </a:cubicBezTo>
                  <a:cubicBezTo>
                    <a:pt x="387191" y="1065371"/>
                    <a:pt x="316706" y="1119664"/>
                    <a:pt x="230981" y="11196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760B3E-3D1C-400F-95F9-8A7EFFDFC7F8}"/>
                </a:ext>
              </a:extLst>
            </p:cNvPr>
            <p:cNvSpPr/>
            <p:nvPr/>
          </p:nvSpPr>
          <p:spPr>
            <a:xfrm rot="20870542">
              <a:off x="10642260" y="6081818"/>
              <a:ext cx="227815" cy="362167"/>
            </a:xfrm>
            <a:custGeom>
              <a:avLst/>
              <a:gdLst>
                <a:gd name="connsiteX0" fmla="*/ 629126 w 742950"/>
                <a:gd name="connsiteY0" fmla="*/ 297656 h 1181100"/>
                <a:gd name="connsiteX1" fmla="*/ 437674 w 742950"/>
                <a:gd name="connsiteY1" fmla="*/ 9049 h 1181100"/>
                <a:gd name="connsiteX2" fmla="*/ 437674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6246 w 742950"/>
                <a:gd name="connsiteY9" fmla="*/ 997744 h 1181100"/>
                <a:gd name="connsiteX10" fmla="*/ 446246 w 742950"/>
                <a:gd name="connsiteY10" fmla="*/ 999649 h 1181100"/>
                <a:gd name="connsiteX11" fmla="*/ 446246 w 742950"/>
                <a:gd name="connsiteY11" fmla="*/ 999649 h 1181100"/>
                <a:gd name="connsiteX12" fmla="*/ 446246 w 742950"/>
                <a:gd name="connsiteY12" fmla="*/ 999649 h 1181100"/>
                <a:gd name="connsiteX13" fmla="*/ 441484 w 742950"/>
                <a:gd name="connsiteY13" fmla="*/ 201454 h 1181100"/>
                <a:gd name="connsiteX14" fmla="*/ 604361 w 742950"/>
                <a:gd name="connsiteY14" fmla="*/ 351949 h 1181100"/>
                <a:gd name="connsiteX15" fmla="*/ 643414 w 742950"/>
                <a:gd name="connsiteY15" fmla="*/ 626269 h 1181100"/>
                <a:gd name="connsiteX16" fmla="*/ 629126 w 742950"/>
                <a:gd name="connsiteY16" fmla="*/ 297656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2950" h="1181100">
                  <a:moveTo>
                    <a:pt x="629126" y="297656"/>
                  </a:moveTo>
                  <a:cubicBezTo>
                    <a:pt x="460534" y="185261"/>
                    <a:pt x="437674" y="10001"/>
                    <a:pt x="437674" y="9049"/>
                  </a:cubicBezTo>
                  <a:lnTo>
                    <a:pt x="437674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6246" y="997744"/>
                  </a:lnTo>
                  <a:lnTo>
                    <a:pt x="446246" y="999649"/>
                  </a:lnTo>
                  <a:cubicBezTo>
                    <a:pt x="446246" y="999649"/>
                    <a:pt x="446246" y="999649"/>
                    <a:pt x="446246" y="999649"/>
                  </a:cubicBezTo>
                  <a:cubicBezTo>
                    <a:pt x="446246" y="999649"/>
                    <a:pt x="446246" y="999649"/>
                    <a:pt x="446246" y="999649"/>
                  </a:cubicBezTo>
                  <a:lnTo>
                    <a:pt x="441484" y="201454"/>
                  </a:lnTo>
                  <a:cubicBezTo>
                    <a:pt x="469106" y="244316"/>
                    <a:pt x="516731" y="286226"/>
                    <a:pt x="604361" y="351949"/>
                  </a:cubicBezTo>
                  <a:cubicBezTo>
                    <a:pt x="777716" y="481489"/>
                    <a:pt x="643414" y="626269"/>
                    <a:pt x="643414" y="626269"/>
                  </a:cubicBezTo>
                  <a:cubicBezTo>
                    <a:pt x="753904" y="571976"/>
                    <a:pt x="791051" y="406241"/>
                    <a:pt x="629126" y="2976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14FC435-903F-422F-A38E-68B768AAD710}"/>
                </a:ext>
              </a:extLst>
            </p:cNvPr>
            <p:cNvSpPr/>
            <p:nvPr/>
          </p:nvSpPr>
          <p:spPr>
            <a:xfrm rot="1800000">
              <a:off x="11427554" y="6402650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3840E6B-94DA-4D19-9C20-B0531FAE4967}"/>
                </a:ext>
              </a:extLst>
            </p:cNvPr>
            <p:cNvSpPr/>
            <p:nvPr/>
          </p:nvSpPr>
          <p:spPr>
            <a:xfrm rot="196389">
              <a:off x="10212900" y="6060438"/>
              <a:ext cx="227815" cy="362167"/>
            </a:xfrm>
            <a:custGeom>
              <a:avLst/>
              <a:gdLst>
                <a:gd name="connsiteX0" fmla="*/ 631031 w 742950"/>
                <a:gd name="connsiteY0" fmla="*/ 297656 h 1181100"/>
                <a:gd name="connsiteX1" fmla="*/ 442436 w 742950"/>
                <a:gd name="connsiteY1" fmla="*/ 9049 h 1181100"/>
                <a:gd name="connsiteX2" fmla="*/ 442436 w 742950"/>
                <a:gd name="connsiteY2" fmla="*/ 7144 h 1181100"/>
                <a:gd name="connsiteX3" fmla="*/ 387191 w 742950"/>
                <a:gd name="connsiteY3" fmla="*/ 7144 h 1181100"/>
                <a:gd name="connsiteX4" fmla="*/ 391001 w 742950"/>
                <a:gd name="connsiteY4" fmla="*/ 881539 h 1181100"/>
                <a:gd name="connsiteX5" fmla="*/ 230029 w 742950"/>
                <a:gd name="connsiteY5" fmla="*/ 820579 h 1181100"/>
                <a:gd name="connsiteX6" fmla="*/ 7144 w 742950"/>
                <a:gd name="connsiteY6" fmla="*/ 1008221 h 1181100"/>
                <a:gd name="connsiteX7" fmla="*/ 230029 w 742950"/>
                <a:gd name="connsiteY7" fmla="*/ 1174909 h 1181100"/>
                <a:gd name="connsiteX8" fmla="*/ 443389 w 742950"/>
                <a:gd name="connsiteY8" fmla="*/ 997744 h 1181100"/>
                <a:gd name="connsiteX9" fmla="*/ 442436 w 742950"/>
                <a:gd name="connsiteY9" fmla="*/ 997744 h 1181100"/>
                <a:gd name="connsiteX10" fmla="*/ 442436 w 742950"/>
                <a:gd name="connsiteY10" fmla="*/ 999649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1484 w 742950"/>
                <a:gd name="connsiteY13" fmla="*/ 437674 h 1181100"/>
                <a:gd name="connsiteX14" fmla="*/ 604361 w 742950"/>
                <a:gd name="connsiteY14" fmla="*/ 587216 h 1181100"/>
                <a:gd name="connsiteX15" fmla="*/ 644366 w 742950"/>
                <a:gd name="connsiteY15" fmla="*/ 861536 h 1181100"/>
                <a:gd name="connsiteX16" fmla="*/ 694849 w 742950"/>
                <a:gd name="connsiteY16" fmla="*/ 598646 h 1181100"/>
                <a:gd name="connsiteX17" fmla="*/ 631031 w 742950"/>
                <a:gd name="connsiteY17" fmla="*/ 297656 h 1181100"/>
                <a:gd name="connsiteX18" fmla="*/ 630079 w 742950"/>
                <a:gd name="connsiteY18" fmla="*/ 531971 h 1181100"/>
                <a:gd name="connsiteX19" fmla="*/ 441484 w 742950"/>
                <a:gd name="connsiteY19" fmla="*/ 268129 h 1181100"/>
                <a:gd name="connsiteX20" fmla="*/ 441484 w 742950"/>
                <a:gd name="connsiteY20" fmla="*/ 200501 h 1181100"/>
                <a:gd name="connsiteX21" fmla="*/ 605314 w 742950"/>
                <a:gd name="connsiteY21" fmla="*/ 350996 h 1181100"/>
                <a:gd name="connsiteX22" fmla="*/ 681514 w 742950"/>
                <a:gd name="connsiteY22" fmla="*/ 583406 h 1181100"/>
                <a:gd name="connsiteX23" fmla="*/ 630079 w 742950"/>
                <a:gd name="connsiteY23" fmla="*/ 53197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2950" h="1181100">
                  <a:moveTo>
                    <a:pt x="631031" y="297656"/>
                  </a:move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1484" y="437674"/>
                  </a:lnTo>
                  <a:cubicBezTo>
                    <a:pt x="469106" y="480536"/>
                    <a:pt x="517684" y="521494"/>
                    <a:pt x="604361" y="587216"/>
                  </a:cubicBezTo>
                  <a:cubicBezTo>
                    <a:pt x="777716" y="716756"/>
                    <a:pt x="644366" y="861536"/>
                    <a:pt x="644366" y="861536"/>
                  </a:cubicBezTo>
                  <a:cubicBezTo>
                    <a:pt x="736759" y="816769"/>
                    <a:pt x="781526" y="699611"/>
                    <a:pt x="694849" y="598646"/>
                  </a:cubicBezTo>
                  <a:cubicBezTo>
                    <a:pt x="768191" y="530066"/>
                    <a:pt x="771049" y="391001"/>
                    <a:pt x="631031" y="297656"/>
                  </a:cubicBezTo>
                  <a:close/>
                  <a:moveTo>
                    <a:pt x="630079" y="531971"/>
                  </a:moveTo>
                  <a:cubicBezTo>
                    <a:pt x="479584" y="431006"/>
                    <a:pt x="446246" y="296704"/>
                    <a:pt x="441484" y="268129"/>
                  </a:cubicBezTo>
                  <a:lnTo>
                    <a:pt x="441484" y="200501"/>
                  </a:lnTo>
                  <a:cubicBezTo>
                    <a:pt x="469106" y="243364"/>
                    <a:pt x="516731" y="285274"/>
                    <a:pt x="605314" y="350996"/>
                  </a:cubicBezTo>
                  <a:cubicBezTo>
                    <a:pt x="719614" y="435769"/>
                    <a:pt x="705326" y="532924"/>
                    <a:pt x="681514" y="583406"/>
                  </a:cubicBezTo>
                  <a:cubicBezTo>
                    <a:pt x="666274" y="569119"/>
                    <a:pt x="650081" y="545306"/>
                    <a:pt x="630079" y="5319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A390C56-FCB9-4494-93CB-E2796B4104A7}"/>
                </a:ext>
              </a:extLst>
            </p:cNvPr>
            <p:cNvSpPr/>
            <p:nvPr/>
          </p:nvSpPr>
          <p:spPr>
            <a:xfrm rot="7821509">
              <a:off x="11191633" y="6130530"/>
              <a:ext cx="321277" cy="338802"/>
            </a:xfrm>
            <a:custGeom>
              <a:avLst/>
              <a:gdLst>
                <a:gd name="connsiteX0" fmla="*/ 1046321 w 1047750"/>
                <a:gd name="connsiteY0" fmla="*/ 419576 h 1104900"/>
                <a:gd name="connsiteX1" fmla="*/ 1046321 w 1047750"/>
                <a:gd name="connsiteY1" fmla="*/ 311944 h 1104900"/>
                <a:gd name="connsiteX2" fmla="*/ 759619 w 1047750"/>
                <a:gd name="connsiteY2" fmla="*/ 311944 h 1104900"/>
                <a:gd name="connsiteX3" fmla="*/ 759619 w 1047750"/>
                <a:gd name="connsiteY3" fmla="*/ 7144 h 1104900"/>
                <a:gd name="connsiteX4" fmla="*/ 651986 w 1047750"/>
                <a:gd name="connsiteY4" fmla="*/ 7144 h 1104900"/>
                <a:gd name="connsiteX5" fmla="*/ 651986 w 1047750"/>
                <a:gd name="connsiteY5" fmla="*/ 311944 h 1104900"/>
                <a:gd name="connsiteX6" fmla="*/ 383381 w 1047750"/>
                <a:gd name="connsiteY6" fmla="*/ 311944 h 1104900"/>
                <a:gd name="connsiteX7" fmla="*/ 383381 w 1047750"/>
                <a:gd name="connsiteY7" fmla="*/ 78581 h 1104900"/>
                <a:gd name="connsiteX8" fmla="*/ 275749 w 1047750"/>
                <a:gd name="connsiteY8" fmla="*/ 78581 h 1104900"/>
                <a:gd name="connsiteX9" fmla="*/ 275749 w 1047750"/>
                <a:gd name="connsiteY9" fmla="*/ 310991 h 1104900"/>
                <a:gd name="connsiteX10" fmla="*/ 7144 w 1047750"/>
                <a:gd name="connsiteY10" fmla="*/ 310991 h 1104900"/>
                <a:gd name="connsiteX11" fmla="*/ 7144 w 1047750"/>
                <a:gd name="connsiteY11" fmla="*/ 418624 h 1104900"/>
                <a:gd name="connsiteX12" fmla="*/ 275749 w 1047750"/>
                <a:gd name="connsiteY12" fmla="*/ 418624 h 1104900"/>
                <a:gd name="connsiteX13" fmla="*/ 275749 w 1047750"/>
                <a:gd name="connsiteY13" fmla="*/ 705326 h 1104900"/>
                <a:gd name="connsiteX14" fmla="*/ 7144 w 1047750"/>
                <a:gd name="connsiteY14" fmla="*/ 705326 h 1104900"/>
                <a:gd name="connsiteX15" fmla="*/ 7144 w 1047750"/>
                <a:gd name="connsiteY15" fmla="*/ 812959 h 1104900"/>
                <a:gd name="connsiteX16" fmla="*/ 275749 w 1047750"/>
                <a:gd name="connsiteY16" fmla="*/ 812959 h 1104900"/>
                <a:gd name="connsiteX17" fmla="*/ 275749 w 1047750"/>
                <a:gd name="connsiteY17" fmla="*/ 1099661 h 1104900"/>
                <a:gd name="connsiteX18" fmla="*/ 383381 w 1047750"/>
                <a:gd name="connsiteY18" fmla="*/ 1099661 h 1104900"/>
                <a:gd name="connsiteX19" fmla="*/ 383381 w 1047750"/>
                <a:gd name="connsiteY19" fmla="*/ 812959 h 1104900"/>
                <a:gd name="connsiteX20" fmla="*/ 651986 w 1047750"/>
                <a:gd name="connsiteY20" fmla="*/ 812959 h 1104900"/>
                <a:gd name="connsiteX21" fmla="*/ 651986 w 1047750"/>
                <a:gd name="connsiteY21" fmla="*/ 1028224 h 1104900"/>
                <a:gd name="connsiteX22" fmla="*/ 759619 w 1047750"/>
                <a:gd name="connsiteY22" fmla="*/ 1028224 h 1104900"/>
                <a:gd name="connsiteX23" fmla="*/ 759619 w 1047750"/>
                <a:gd name="connsiteY23" fmla="*/ 812959 h 1104900"/>
                <a:gd name="connsiteX24" fmla="*/ 1046321 w 1047750"/>
                <a:gd name="connsiteY24" fmla="*/ 812959 h 1104900"/>
                <a:gd name="connsiteX25" fmla="*/ 1046321 w 1047750"/>
                <a:gd name="connsiteY25" fmla="*/ 705326 h 1104900"/>
                <a:gd name="connsiteX26" fmla="*/ 759619 w 1047750"/>
                <a:gd name="connsiteY26" fmla="*/ 705326 h 1104900"/>
                <a:gd name="connsiteX27" fmla="*/ 759619 w 1047750"/>
                <a:gd name="connsiteY27" fmla="*/ 419576 h 1104900"/>
                <a:gd name="connsiteX28" fmla="*/ 1046321 w 1047750"/>
                <a:gd name="connsiteY28" fmla="*/ 419576 h 1104900"/>
                <a:gd name="connsiteX29" fmla="*/ 651986 w 1047750"/>
                <a:gd name="connsiteY29" fmla="*/ 705326 h 1104900"/>
                <a:gd name="connsiteX30" fmla="*/ 383381 w 1047750"/>
                <a:gd name="connsiteY30" fmla="*/ 705326 h 1104900"/>
                <a:gd name="connsiteX31" fmla="*/ 383381 w 1047750"/>
                <a:gd name="connsiteY31" fmla="*/ 419576 h 1104900"/>
                <a:gd name="connsiteX32" fmla="*/ 651986 w 1047750"/>
                <a:gd name="connsiteY32" fmla="*/ 419576 h 1104900"/>
                <a:gd name="connsiteX33" fmla="*/ 651986 w 1047750"/>
                <a:gd name="connsiteY33" fmla="*/ 705326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47750" h="1104900">
                  <a:moveTo>
                    <a:pt x="1046321" y="419576"/>
                  </a:moveTo>
                  <a:lnTo>
                    <a:pt x="1046321" y="311944"/>
                  </a:lnTo>
                  <a:lnTo>
                    <a:pt x="759619" y="311944"/>
                  </a:lnTo>
                  <a:lnTo>
                    <a:pt x="759619" y="7144"/>
                  </a:lnTo>
                  <a:lnTo>
                    <a:pt x="651986" y="7144"/>
                  </a:lnTo>
                  <a:lnTo>
                    <a:pt x="651986" y="311944"/>
                  </a:lnTo>
                  <a:lnTo>
                    <a:pt x="383381" y="311944"/>
                  </a:lnTo>
                  <a:lnTo>
                    <a:pt x="383381" y="78581"/>
                  </a:lnTo>
                  <a:lnTo>
                    <a:pt x="275749" y="78581"/>
                  </a:lnTo>
                  <a:lnTo>
                    <a:pt x="275749" y="310991"/>
                  </a:lnTo>
                  <a:lnTo>
                    <a:pt x="7144" y="310991"/>
                  </a:lnTo>
                  <a:lnTo>
                    <a:pt x="7144" y="418624"/>
                  </a:lnTo>
                  <a:lnTo>
                    <a:pt x="275749" y="418624"/>
                  </a:lnTo>
                  <a:lnTo>
                    <a:pt x="275749" y="705326"/>
                  </a:lnTo>
                  <a:lnTo>
                    <a:pt x="7144" y="705326"/>
                  </a:lnTo>
                  <a:lnTo>
                    <a:pt x="7144" y="812959"/>
                  </a:lnTo>
                  <a:lnTo>
                    <a:pt x="275749" y="812959"/>
                  </a:lnTo>
                  <a:lnTo>
                    <a:pt x="275749" y="1099661"/>
                  </a:lnTo>
                  <a:lnTo>
                    <a:pt x="383381" y="1099661"/>
                  </a:lnTo>
                  <a:lnTo>
                    <a:pt x="383381" y="812959"/>
                  </a:lnTo>
                  <a:lnTo>
                    <a:pt x="651986" y="812959"/>
                  </a:lnTo>
                  <a:lnTo>
                    <a:pt x="651986" y="1028224"/>
                  </a:lnTo>
                  <a:lnTo>
                    <a:pt x="759619" y="1028224"/>
                  </a:lnTo>
                  <a:lnTo>
                    <a:pt x="759619" y="812959"/>
                  </a:lnTo>
                  <a:lnTo>
                    <a:pt x="1046321" y="812959"/>
                  </a:lnTo>
                  <a:lnTo>
                    <a:pt x="1046321" y="705326"/>
                  </a:lnTo>
                  <a:lnTo>
                    <a:pt x="759619" y="705326"/>
                  </a:lnTo>
                  <a:lnTo>
                    <a:pt x="759619" y="419576"/>
                  </a:lnTo>
                  <a:lnTo>
                    <a:pt x="1046321" y="419576"/>
                  </a:lnTo>
                  <a:close/>
                  <a:moveTo>
                    <a:pt x="651986" y="705326"/>
                  </a:moveTo>
                  <a:lnTo>
                    <a:pt x="383381" y="705326"/>
                  </a:lnTo>
                  <a:lnTo>
                    <a:pt x="383381" y="419576"/>
                  </a:lnTo>
                  <a:lnTo>
                    <a:pt x="651986" y="419576"/>
                  </a:lnTo>
                  <a:lnTo>
                    <a:pt x="651986" y="7053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49C790-402A-4673-9F33-3CA2074579BF}"/>
                </a:ext>
              </a:extLst>
            </p:cNvPr>
            <p:cNvSpPr/>
            <p:nvPr/>
          </p:nvSpPr>
          <p:spPr>
            <a:xfrm rot="18972475">
              <a:off x="10507634" y="6505736"/>
              <a:ext cx="248260" cy="400137"/>
            </a:xfrm>
            <a:custGeom>
              <a:avLst/>
              <a:gdLst>
                <a:gd name="connsiteX0" fmla="*/ 657701 w 809625"/>
                <a:gd name="connsiteY0" fmla="*/ 150019 h 1304925"/>
                <a:gd name="connsiteX1" fmla="*/ 392906 w 809625"/>
                <a:gd name="connsiteY1" fmla="*/ 322421 h 1304925"/>
                <a:gd name="connsiteX2" fmla="*/ 403384 w 809625"/>
                <a:gd name="connsiteY2" fmla="*/ 260509 h 1304925"/>
                <a:gd name="connsiteX3" fmla="*/ 205264 w 809625"/>
                <a:gd name="connsiteY3" fmla="*/ 62389 h 1304925"/>
                <a:gd name="connsiteX4" fmla="*/ 7144 w 809625"/>
                <a:gd name="connsiteY4" fmla="*/ 260509 h 1304925"/>
                <a:gd name="connsiteX5" fmla="*/ 8096 w 809625"/>
                <a:gd name="connsiteY5" fmla="*/ 282416 h 1304925"/>
                <a:gd name="connsiteX6" fmla="*/ 28099 w 809625"/>
                <a:gd name="connsiteY6" fmla="*/ 369094 h 1304925"/>
                <a:gd name="connsiteX7" fmla="*/ 251936 w 809625"/>
                <a:gd name="connsiteY7" fmla="*/ 466249 h 1304925"/>
                <a:gd name="connsiteX8" fmla="*/ 593884 w 809625"/>
                <a:gd name="connsiteY8" fmla="*/ 334804 h 1304925"/>
                <a:gd name="connsiteX9" fmla="*/ 353854 w 809625"/>
                <a:gd name="connsiteY9" fmla="*/ 1273016 h 1304925"/>
                <a:gd name="connsiteX10" fmla="*/ 457676 w 809625"/>
                <a:gd name="connsiteY10" fmla="*/ 1300639 h 1304925"/>
                <a:gd name="connsiteX11" fmla="*/ 804386 w 809625"/>
                <a:gd name="connsiteY11" fmla="*/ 7144 h 1304925"/>
                <a:gd name="connsiteX12" fmla="*/ 657701 w 809625"/>
                <a:gd name="connsiteY12" fmla="*/ 150019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9625" h="1304925">
                  <a:moveTo>
                    <a:pt x="657701" y="150019"/>
                  </a:moveTo>
                  <a:cubicBezTo>
                    <a:pt x="656749" y="150971"/>
                    <a:pt x="568167" y="260509"/>
                    <a:pt x="392906" y="322421"/>
                  </a:cubicBezTo>
                  <a:cubicBezTo>
                    <a:pt x="399574" y="302419"/>
                    <a:pt x="403384" y="282416"/>
                    <a:pt x="403384" y="260509"/>
                  </a:cubicBezTo>
                  <a:cubicBezTo>
                    <a:pt x="403384" y="150971"/>
                    <a:pt x="314801" y="62389"/>
                    <a:pt x="205264" y="62389"/>
                  </a:cubicBezTo>
                  <a:cubicBezTo>
                    <a:pt x="95726" y="62389"/>
                    <a:pt x="7144" y="150971"/>
                    <a:pt x="7144" y="260509"/>
                  </a:cubicBezTo>
                  <a:cubicBezTo>
                    <a:pt x="7144" y="268129"/>
                    <a:pt x="8096" y="275749"/>
                    <a:pt x="8096" y="282416"/>
                  </a:cubicBezTo>
                  <a:cubicBezTo>
                    <a:pt x="8096" y="311944"/>
                    <a:pt x="14764" y="342424"/>
                    <a:pt x="28099" y="369094"/>
                  </a:cubicBezTo>
                  <a:cubicBezTo>
                    <a:pt x="46196" y="404336"/>
                    <a:pt x="104299" y="484346"/>
                    <a:pt x="251936" y="466249"/>
                  </a:cubicBezTo>
                  <a:cubicBezTo>
                    <a:pt x="403384" y="447199"/>
                    <a:pt x="507206" y="389096"/>
                    <a:pt x="593884" y="334804"/>
                  </a:cubicBezTo>
                  <a:lnTo>
                    <a:pt x="353854" y="1273016"/>
                  </a:lnTo>
                  <a:lnTo>
                    <a:pt x="457676" y="1300639"/>
                  </a:lnTo>
                  <a:lnTo>
                    <a:pt x="804386" y="7144"/>
                  </a:lnTo>
                  <a:lnTo>
                    <a:pt x="657701" y="1500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B6BF1485-87E5-4056-AC36-689670685E57}"/>
                </a:ext>
              </a:extLst>
            </p:cNvPr>
            <p:cNvGrpSpPr/>
            <p:nvPr/>
          </p:nvGrpSpPr>
          <p:grpSpPr>
            <a:xfrm rot="1776926">
              <a:off x="11802900" y="6545733"/>
              <a:ext cx="301095" cy="281114"/>
              <a:chOff x="3081888" y="3373426"/>
              <a:chExt cx="1571111" cy="1466850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414CE56-81B6-40E0-82D8-1323A4FFC3E3}"/>
                  </a:ext>
                </a:extLst>
              </p:cNvPr>
              <p:cNvSpPr/>
              <p:nvPr/>
            </p:nvSpPr>
            <p:spPr>
              <a:xfrm>
                <a:off x="4376774" y="3684380"/>
                <a:ext cx="276225" cy="276225"/>
              </a:xfrm>
              <a:custGeom>
                <a:avLst/>
                <a:gdLst>
                  <a:gd name="connsiteX0" fmla="*/ 142399 w 276225"/>
                  <a:gd name="connsiteY0" fmla="*/ 277654 h 276225"/>
                  <a:gd name="connsiteX1" fmla="*/ 277654 w 276225"/>
                  <a:gd name="connsiteY1" fmla="*/ 142399 h 276225"/>
                  <a:gd name="connsiteX2" fmla="*/ 142399 w 276225"/>
                  <a:gd name="connsiteY2" fmla="*/ 7144 h 276225"/>
                  <a:gd name="connsiteX3" fmla="*/ 7144 w 276225"/>
                  <a:gd name="connsiteY3" fmla="*/ 142399 h 276225"/>
                  <a:gd name="connsiteX4" fmla="*/ 142399 w 276225"/>
                  <a:gd name="connsiteY4" fmla="*/ 27765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277654"/>
                    </a:moveTo>
                    <a:cubicBezTo>
                      <a:pt x="216694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ubicBezTo>
                      <a:pt x="67151" y="7144"/>
                      <a:pt x="7144" y="67151"/>
                      <a:pt x="7144" y="142399"/>
                    </a:cubicBezTo>
                    <a:cubicBezTo>
                      <a:pt x="8096" y="216694"/>
                      <a:pt x="68104" y="277654"/>
                      <a:pt x="142399" y="2776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691FFEA-CCF7-48E4-A432-FBB66182C284}"/>
                  </a:ext>
                </a:extLst>
              </p:cNvPr>
              <p:cNvSpPr/>
              <p:nvPr/>
            </p:nvSpPr>
            <p:spPr>
              <a:xfrm>
                <a:off x="4376774" y="4124435"/>
                <a:ext cx="276225" cy="276225"/>
              </a:xfrm>
              <a:custGeom>
                <a:avLst/>
                <a:gdLst>
                  <a:gd name="connsiteX0" fmla="*/ 142399 w 276225"/>
                  <a:gd name="connsiteY0" fmla="*/ 7144 h 276225"/>
                  <a:gd name="connsiteX1" fmla="*/ 7144 w 276225"/>
                  <a:gd name="connsiteY1" fmla="*/ 142399 h 276225"/>
                  <a:gd name="connsiteX2" fmla="*/ 142399 w 276225"/>
                  <a:gd name="connsiteY2" fmla="*/ 277654 h 276225"/>
                  <a:gd name="connsiteX3" fmla="*/ 277654 w 276225"/>
                  <a:gd name="connsiteY3" fmla="*/ 142399 h 276225"/>
                  <a:gd name="connsiteX4" fmla="*/ 142399 w 276225"/>
                  <a:gd name="connsiteY4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225" h="276225">
                    <a:moveTo>
                      <a:pt x="142399" y="7144"/>
                    </a:moveTo>
                    <a:cubicBezTo>
                      <a:pt x="68104" y="7144"/>
                      <a:pt x="7144" y="67151"/>
                      <a:pt x="7144" y="142399"/>
                    </a:cubicBezTo>
                    <a:cubicBezTo>
                      <a:pt x="7144" y="216694"/>
                      <a:pt x="67151" y="277654"/>
                      <a:pt x="142399" y="277654"/>
                    </a:cubicBezTo>
                    <a:cubicBezTo>
                      <a:pt x="217646" y="277654"/>
                      <a:pt x="277654" y="217646"/>
                      <a:pt x="277654" y="142399"/>
                    </a:cubicBezTo>
                    <a:cubicBezTo>
                      <a:pt x="277654" y="68104"/>
                      <a:pt x="217646" y="7144"/>
                      <a:pt x="14239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7B5CE34D-457D-4445-8D5C-1B53575A4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81888" y="3373426"/>
                <a:ext cx="1247775" cy="1466850"/>
              </a:xfrm>
              <a:prstGeom prst="rect">
                <a:avLst/>
              </a:prstGeom>
            </p:spPr>
          </p:pic>
        </p:grp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2DE9532D-3EF4-4C91-8C41-318D3BB1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96827">
              <a:off x="11942984" y="4807794"/>
              <a:ext cx="241677" cy="680098"/>
            </a:xfrm>
            <a:prstGeom prst="rect">
              <a:avLst/>
            </a:prstGeom>
          </p:spPr>
        </p:pic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7C076FE-704F-443A-AAAD-C06EC02BE7CB}"/>
                </a:ext>
              </a:extLst>
            </p:cNvPr>
            <p:cNvSpPr/>
            <p:nvPr/>
          </p:nvSpPr>
          <p:spPr>
            <a:xfrm rot="20319244">
              <a:off x="10226623" y="6460651"/>
              <a:ext cx="140347" cy="358665"/>
            </a:xfrm>
            <a:custGeom>
              <a:avLst/>
              <a:gdLst>
                <a:gd name="connsiteX0" fmla="*/ 6304 w 457699"/>
                <a:gd name="connsiteY0" fmla="*/ 1169508 h 1169675"/>
                <a:gd name="connsiteX1" fmla="*/ 1681 w 457699"/>
                <a:gd name="connsiteY1" fmla="*/ 1164884 h 1169675"/>
                <a:gd name="connsiteX2" fmla="*/ 1681 w 457699"/>
                <a:gd name="connsiteY2" fmla="*/ 1134371 h 1169675"/>
                <a:gd name="connsiteX3" fmla="*/ 1681 w 457699"/>
                <a:gd name="connsiteY3" fmla="*/ 1115416 h 1169675"/>
                <a:gd name="connsiteX4" fmla="*/ 5842 w 457699"/>
                <a:gd name="connsiteY4" fmla="*/ 6304 h 1169675"/>
                <a:gd name="connsiteX5" fmla="*/ 10465 w 457699"/>
                <a:gd name="connsiteY5" fmla="*/ 1681 h 1169675"/>
                <a:gd name="connsiteX6" fmla="*/ 70567 w 457699"/>
                <a:gd name="connsiteY6" fmla="*/ 1681 h 1169675"/>
                <a:gd name="connsiteX7" fmla="*/ 75190 w 457699"/>
                <a:gd name="connsiteY7" fmla="*/ 6304 h 1169675"/>
                <a:gd name="connsiteX8" fmla="*/ 71492 w 457699"/>
                <a:gd name="connsiteY8" fmla="*/ 832012 h 1169675"/>
                <a:gd name="connsiteX9" fmla="*/ 131131 w 457699"/>
                <a:gd name="connsiteY9" fmla="*/ 774222 h 1169675"/>
                <a:gd name="connsiteX10" fmla="*/ 261969 w 457699"/>
                <a:gd name="connsiteY10" fmla="*/ 734924 h 1169675"/>
                <a:gd name="connsiteX11" fmla="*/ 444586 w 457699"/>
                <a:gd name="connsiteY11" fmla="*/ 844957 h 1169675"/>
                <a:gd name="connsiteX12" fmla="*/ 301266 w 457699"/>
                <a:gd name="connsiteY12" fmla="*/ 1140844 h 1169675"/>
                <a:gd name="connsiteX13" fmla="*/ 109402 w 457699"/>
                <a:gd name="connsiteY13" fmla="*/ 1169970 h 1169675"/>
                <a:gd name="connsiteX14" fmla="*/ 109402 w 457699"/>
                <a:gd name="connsiteY14" fmla="*/ 1169970 h 1169675"/>
                <a:gd name="connsiteX15" fmla="*/ 82125 w 457699"/>
                <a:gd name="connsiteY15" fmla="*/ 1169970 h 1169675"/>
                <a:gd name="connsiteX16" fmla="*/ 62708 w 457699"/>
                <a:gd name="connsiteY16" fmla="*/ 1169970 h 1169675"/>
                <a:gd name="connsiteX17" fmla="*/ 37742 w 457699"/>
                <a:gd name="connsiteY17" fmla="*/ 1170895 h 1169675"/>
                <a:gd name="connsiteX18" fmla="*/ 37280 w 457699"/>
                <a:gd name="connsiteY18" fmla="*/ 1170895 h 1169675"/>
                <a:gd name="connsiteX19" fmla="*/ 6304 w 457699"/>
                <a:gd name="connsiteY19" fmla="*/ 1169508 h 1169675"/>
                <a:gd name="connsiteX20" fmla="*/ 101543 w 457699"/>
                <a:gd name="connsiteY20" fmla="*/ 1098772 h 1169675"/>
                <a:gd name="connsiteX21" fmla="*/ 272602 w 457699"/>
                <a:gd name="connsiteY21" fmla="*/ 1074732 h 1169675"/>
                <a:gd name="connsiteX22" fmla="*/ 376625 w 457699"/>
                <a:gd name="connsiteY22" fmla="*/ 872697 h 1169675"/>
                <a:gd name="connsiteX23" fmla="*/ 262431 w 457699"/>
                <a:gd name="connsiteY23" fmla="*/ 808896 h 1169675"/>
                <a:gd name="connsiteX24" fmla="*/ 172740 w 457699"/>
                <a:gd name="connsiteY24" fmla="*/ 835711 h 1169675"/>
                <a:gd name="connsiteX25" fmla="*/ 76115 w 457699"/>
                <a:gd name="connsiteY25" fmla="*/ 1098772 h 1169675"/>
                <a:gd name="connsiteX26" fmla="*/ 81200 w 457699"/>
                <a:gd name="connsiteY26" fmla="*/ 1098772 h 1169675"/>
                <a:gd name="connsiteX27" fmla="*/ 101543 w 457699"/>
                <a:gd name="connsiteY27" fmla="*/ 1098772 h 116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699" h="1169675">
                  <a:moveTo>
                    <a:pt x="6304" y="1169508"/>
                  </a:moveTo>
                  <a:lnTo>
                    <a:pt x="1681" y="1164884"/>
                  </a:lnTo>
                  <a:lnTo>
                    <a:pt x="1681" y="1134371"/>
                  </a:lnTo>
                  <a:cubicBezTo>
                    <a:pt x="1681" y="1127899"/>
                    <a:pt x="1681" y="1121888"/>
                    <a:pt x="1681" y="1115416"/>
                  </a:cubicBezTo>
                  <a:lnTo>
                    <a:pt x="5842" y="6304"/>
                  </a:lnTo>
                  <a:lnTo>
                    <a:pt x="10465" y="1681"/>
                  </a:lnTo>
                  <a:lnTo>
                    <a:pt x="70567" y="1681"/>
                  </a:lnTo>
                  <a:lnTo>
                    <a:pt x="75190" y="6304"/>
                  </a:lnTo>
                  <a:lnTo>
                    <a:pt x="71492" y="832012"/>
                  </a:lnTo>
                  <a:cubicBezTo>
                    <a:pt x="88135" y="808896"/>
                    <a:pt x="108015" y="789479"/>
                    <a:pt x="131131" y="774222"/>
                  </a:cubicBezTo>
                  <a:cubicBezTo>
                    <a:pt x="169504" y="748332"/>
                    <a:pt x="214812" y="734924"/>
                    <a:pt x="261969" y="734924"/>
                  </a:cubicBezTo>
                  <a:cubicBezTo>
                    <a:pt x="346111" y="734924"/>
                    <a:pt x="418234" y="778383"/>
                    <a:pt x="444586" y="844957"/>
                  </a:cubicBezTo>
                  <a:cubicBezTo>
                    <a:pt x="488044" y="953603"/>
                    <a:pt x="422394" y="1089063"/>
                    <a:pt x="301266" y="1140844"/>
                  </a:cubicBezTo>
                  <a:cubicBezTo>
                    <a:pt x="241164" y="1166734"/>
                    <a:pt x="167192" y="1169970"/>
                    <a:pt x="109402" y="1169970"/>
                  </a:cubicBezTo>
                  <a:cubicBezTo>
                    <a:pt x="109402" y="1169970"/>
                    <a:pt x="109402" y="1169970"/>
                    <a:pt x="109402" y="1169970"/>
                  </a:cubicBezTo>
                  <a:cubicBezTo>
                    <a:pt x="99693" y="1169970"/>
                    <a:pt x="90447" y="1169970"/>
                    <a:pt x="82125" y="1169970"/>
                  </a:cubicBezTo>
                  <a:cubicBezTo>
                    <a:pt x="75190" y="1169970"/>
                    <a:pt x="68718" y="1169970"/>
                    <a:pt x="62708" y="1169970"/>
                  </a:cubicBezTo>
                  <a:cubicBezTo>
                    <a:pt x="46989" y="1169970"/>
                    <a:pt x="37742" y="1170895"/>
                    <a:pt x="37742" y="1170895"/>
                  </a:cubicBezTo>
                  <a:lnTo>
                    <a:pt x="37280" y="1170895"/>
                  </a:lnTo>
                  <a:lnTo>
                    <a:pt x="6304" y="1169508"/>
                  </a:lnTo>
                  <a:close/>
                  <a:moveTo>
                    <a:pt x="101543" y="1098772"/>
                  </a:moveTo>
                  <a:cubicBezTo>
                    <a:pt x="158408" y="1098772"/>
                    <a:pt x="223133" y="1095998"/>
                    <a:pt x="272602" y="1074732"/>
                  </a:cubicBezTo>
                  <a:cubicBezTo>
                    <a:pt x="356745" y="1038670"/>
                    <a:pt x="405289" y="944357"/>
                    <a:pt x="376625" y="872697"/>
                  </a:cubicBezTo>
                  <a:cubicBezTo>
                    <a:pt x="361368" y="833862"/>
                    <a:pt x="316060" y="808896"/>
                    <a:pt x="262431" y="808896"/>
                  </a:cubicBezTo>
                  <a:cubicBezTo>
                    <a:pt x="230068" y="808896"/>
                    <a:pt x="198168" y="818605"/>
                    <a:pt x="172740" y="835711"/>
                  </a:cubicBezTo>
                  <a:cubicBezTo>
                    <a:pt x="109864" y="877320"/>
                    <a:pt x="80276" y="958689"/>
                    <a:pt x="76115" y="1098772"/>
                  </a:cubicBezTo>
                  <a:cubicBezTo>
                    <a:pt x="77964" y="1098772"/>
                    <a:pt x="79351" y="1098772"/>
                    <a:pt x="81200" y="1098772"/>
                  </a:cubicBezTo>
                  <a:lnTo>
                    <a:pt x="101543" y="1098772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A937878-559A-41A7-BD34-20C6A0695925}"/>
                </a:ext>
              </a:extLst>
            </p:cNvPr>
            <p:cNvSpPr/>
            <p:nvPr/>
          </p:nvSpPr>
          <p:spPr>
            <a:xfrm rot="10083957">
              <a:off x="11707322" y="6098865"/>
              <a:ext cx="299914" cy="333478"/>
            </a:xfrm>
            <a:custGeom>
              <a:avLst/>
              <a:gdLst>
                <a:gd name="connsiteX0" fmla="*/ 788092 w 1280633"/>
                <a:gd name="connsiteY0" fmla="*/ 202791 h 1423953"/>
                <a:gd name="connsiteX1" fmla="*/ 1033123 w 1280633"/>
                <a:gd name="connsiteY1" fmla="*/ 1681 h 1423953"/>
                <a:gd name="connsiteX2" fmla="*/ 1283239 w 1280633"/>
                <a:gd name="connsiteY2" fmla="*/ 201404 h 1423953"/>
                <a:gd name="connsiteX3" fmla="*/ 1033123 w 1280633"/>
                <a:gd name="connsiteY3" fmla="*/ 410374 h 1423953"/>
                <a:gd name="connsiteX4" fmla="*/ 856515 w 1280633"/>
                <a:gd name="connsiteY4" fmla="*/ 347498 h 1423953"/>
                <a:gd name="connsiteX5" fmla="*/ 860676 w 1280633"/>
                <a:gd name="connsiteY5" fmla="*/ 1176443 h 1423953"/>
                <a:gd name="connsiteX6" fmla="*/ 862063 w 1280633"/>
                <a:gd name="connsiteY6" fmla="*/ 1306817 h 1423953"/>
                <a:gd name="connsiteX7" fmla="*/ 857902 w 1280633"/>
                <a:gd name="connsiteY7" fmla="*/ 1311441 h 1423953"/>
                <a:gd name="connsiteX8" fmla="*/ 12777 w 1280633"/>
                <a:gd name="connsiteY8" fmla="*/ 1425634 h 1423953"/>
                <a:gd name="connsiteX9" fmla="*/ 7691 w 1280633"/>
                <a:gd name="connsiteY9" fmla="*/ 1421011 h 1423953"/>
                <a:gd name="connsiteX10" fmla="*/ 7691 w 1280633"/>
                <a:gd name="connsiteY10" fmla="*/ 1401593 h 1423953"/>
                <a:gd name="connsiteX11" fmla="*/ 7691 w 1280633"/>
                <a:gd name="connsiteY11" fmla="*/ 1401593 h 1423953"/>
                <a:gd name="connsiteX12" fmla="*/ 1681 w 1280633"/>
                <a:gd name="connsiteY12" fmla="*/ 303115 h 1423953"/>
                <a:gd name="connsiteX13" fmla="*/ 249024 w 1280633"/>
                <a:gd name="connsiteY13" fmla="*/ 98306 h 1423953"/>
                <a:gd name="connsiteX14" fmla="*/ 499140 w 1280633"/>
                <a:gd name="connsiteY14" fmla="*/ 297105 h 1423953"/>
                <a:gd name="connsiteX15" fmla="*/ 249024 w 1280633"/>
                <a:gd name="connsiteY15" fmla="*/ 506999 h 1423953"/>
                <a:gd name="connsiteX16" fmla="*/ 72416 w 1280633"/>
                <a:gd name="connsiteY16" fmla="*/ 444124 h 1423953"/>
                <a:gd name="connsiteX17" fmla="*/ 76115 w 1280633"/>
                <a:gd name="connsiteY17" fmla="*/ 1280465 h 1423953"/>
                <a:gd name="connsiteX18" fmla="*/ 790866 w 1280633"/>
                <a:gd name="connsiteY18" fmla="*/ 1178292 h 1423953"/>
                <a:gd name="connsiteX19" fmla="*/ 786705 w 1280633"/>
                <a:gd name="connsiteY19" fmla="*/ 207414 h 1423953"/>
                <a:gd name="connsiteX20" fmla="*/ 788092 w 1280633"/>
                <a:gd name="connsiteY20" fmla="*/ 202791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633" h="1423953">
                  <a:moveTo>
                    <a:pt x="788092" y="202791"/>
                  </a:moveTo>
                  <a:cubicBezTo>
                    <a:pt x="791790" y="91834"/>
                    <a:pt x="901361" y="1681"/>
                    <a:pt x="1033123" y="1681"/>
                  </a:cubicBezTo>
                  <a:cubicBezTo>
                    <a:pt x="1168583" y="1681"/>
                    <a:pt x="1283239" y="88598"/>
                    <a:pt x="1283239" y="201404"/>
                  </a:cubicBezTo>
                  <a:cubicBezTo>
                    <a:pt x="1283239" y="314211"/>
                    <a:pt x="1168583" y="410374"/>
                    <a:pt x="1033123" y="410374"/>
                  </a:cubicBezTo>
                  <a:cubicBezTo>
                    <a:pt x="966548" y="410374"/>
                    <a:pt x="902748" y="387720"/>
                    <a:pt x="856515" y="347498"/>
                  </a:cubicBezTo>
                  <a:lnTo>
                    <a:pt x="860676" y="1176443"/>
                  </a:lnTo>
                  <a:lnTo>
                    <a:pt x="862063" y="1306817"/>
                  </a:lnTo>
                  <a:lnTo>
                    <a:pt x="857902" y="1311441"/>
                  </a:lnTo>
                  <a:lnTo>
                    <a:pt x="12777" y="1425634"/>
                  </a:lnTo>
                  <a:lnTo>
                    <a:pt x="7691" y="1421011"/>
                  </a:lnTo>
                  <a:lnTo>
                    <a:pt x="7691" y="1401593"/>
                  </a:lnTo>
                  <a:lnTo>
                    <a:pt x="7691" y="1401593"/>
                  </a:lnTo>
                  <a:lnTo>
                    <a:pt x="1681" y="303115"/>
                  </a:lnTo>
                  <a:cubicBezTo>
                    <a:pt x="5380" y="192158"/>
                    <a:pt x="116799" y="98306"/>
                    <a:pt x="249024" y="98306"/>
                  </a:cubicBezTo>
                  <a:cubicBezTo>
                    <a:pt x="384484" y="98306"/>
                    <a:pt x="499140" y="184761"/>
                    <a:pt x="499140" y="297105"/>
                  </a:cubicBezTo>
                  <a:cubicBezTo>
                    <a:pt x="499140" y="410374"/>
                    <a:pt x="384484" y="506999"/>
                    <a:pt x="249024" y="506999"/>
                  </a:cubicBezTo>
                  <a:cubicBezTo>
                    <a:pt x="182449" y="506999"/>
                    <a:pt x="118649" y="484346"/>
                    <a:pt x="72416" y="444124"/>
                  </a:cubicBezTo>
                  <a:lnTo>
                    <a:pt x="76115" y="1280465"/>
                  </a:lnTo>
                  <a:lnTo>
                    <a:pt x="790866" y="1178292"/>
                  </a:lnTo>
                  <a:lnTo>
                    <a:pt x="786705" y="207414"/>
                  </a:lnTo>
                  <a:lnTo>
                    <a:pt x="788092" y="202791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8FEA6BC-5B6D-466B-818A-041318D5F04B}"/>
                </a:ext>
              </a:extLst>
            </p:cNvPr>
            <p:cNvSpPr/>
            <p:nvPr/>
          </p:nvSpPr>
          <p:spPr>
            <a:xfrm rot="9588163">
              <a:off x="10922616" y="6424883"/>
              <a:ext cx="261114" cy="289291"/>
            </a:xfrm>
            <a:custGeom>
              <a:avLst/>
              <a:gdLst>
                <a:gd name="connsiteX0" fmla="*/ 1033123 w 1285256"/>
                <a:gd name="connsiteY0" fmla="*/ 1681 h 1423953"/>
                <a:gd name="connsiteX1" fmla="*/ 788092 w 1285256"/>
                <a:gd name="connsiteY1" fmla="*/ 202791 h 1423953"/>
                <a:gd name="connsiteX2" fmla="*/ 786705 w 1285256"/>
                <a:gd name="connsiteY2" fmla="*/ 207877 h 1423953"/>
                <a:gd name="connsiteX3" fmla="*/ 790403 w 1285256"/>
                <a:gd name="connsiteY3" fmla="*/ 1067334 h 1423953"/>
                <a:gd name="connsiteX4" fmla="*/ 75653 w 1285256"/>
                <a:gd name="connsiteY4" fmla="*/ 1170432 h 1423953"/>
                <a:gd name="connsiteX5" fmla="*/ 72416 w 1285256"/>
                <a:gd name="connsiteY5" fmla="*/ 444124 h 1423953"/>
                <a:gd name="connsiteX6" fmla="*/ 249024 w 1285256"/>
                <a:gd name="connsiteY6" fmla="*/ 506999 h 1423953"/>
                <a:gd name="connsiteX7" fmla="*/ 499140 w 1285256"/>
                <a:gd name="connsiteY7" fmla="*/ 297105 h 1423953"/>
                <a:gd name="connsiteX8" fmla="*/ 249024 w 1285256"/>
                <a:gd name="connsiteY8" fmla="*/ 98306 h 1423953"/>
                <a:gd name="connsiteX9" fmla="*/ 1681 w 1285256"/>
                <a:gd name="connsiteY9" fmla="*/ 303115 h 1423953"/>
                <a:gd name="connsiteX10" fmla="*/ 7691 w 1285256"/>
                <a:gd name="connsiteY10" fmla="*/ 1402056 h 1423953"/>
                <a:gd name="connsiteX11" fmla="*/ 7691 w 1285256"/>
                <a:gd name="connsiteY11" fmla="*/ 1402056 h 1423953"/>
                <a:gd name="connsiteX12" fmla="*/ 7691 w 1285256"/>
                <a:gd name="connsiteY12" fmla="*/ 1421473 h 1423953"/>
                <a:gd name="connsiteX13" fmla="*/ 12777 w 1285256"/>
                <a:gd name="connsiteY13" fmla="*/ 1426097 h 1423953"/>
                <a:gd name="connsiteX14" fmla="*/ 857902 w 1285256"/>
                <a:gd name="connsiteY14" fmla="*/ 1311903 h 1423953"/>
                <a:gd name="connsiteX15" fmla="*/ 862063 w 1285256"/>
                <a:gd name="connsiteY15" fmla="*/ 1307280 h 1423953"/>
                <a:gd name="connsiteX16" fmla="*/ 860676 w 1285256"/>
                <a:gd name="connsiteY16" fmla="*/ 1176905 h 1423953"/>
                <a:gd name="connsiteX17" fmla="*/ 856978 w 1285256"/>
                <a:gd name="connsiteY17" fmla="*/ 347960 h 1423953"/>
                <a:gd name="connsiteX18" fmla="*/ 1033585 w 1285256"/>
                <a:gd name="connsiteY18" fmla="*/ 410836 h 1423953"/>
                <a:gd name="connsiteX19" fmla="*/ 1283701 w 1285256"/>
                <a:gd name="connsiteY19" fmla="*/ 201867 h 1423953"/>
                <a:gd name="connsiteX20" fmla="*/ 1033123 w 1285256"/>
                <a:gd name="connsiteY20" fmla="*/ 1681 h 1423953"/>
                <a:gd name="connsiteX21" fmla="*/ 76115 w 1285256"/>
                <a:gd name="connsiteY21" fmla="*/ 1280927 h 1423953"/>
                <a:gd name="connsiteX22" fmla="*/ 76115 w 1285256"/>
                <a:gd name="connsiteY22" fmla="*/ 1231459 h 1423953"/>
                <a:gd name="connsiteX23" fmla="*/ 790866 w 1285256"/>
                <a:gd name="connsiteY23" fmla="*/ 1128361 h 1423953"/>
                <a:gd name="connsiteX24" fmla="*/ 790866 w 1285256"/>
                <a:gd name="connsiteY24" fmla="*/ 1178754 h 1423953"/>
                <a:gd name="connsiteX25" fmla="*/ 76115 w 1285256"/>
                <a:gd name="connsiteY25" fmla="*/ 1280927 h 142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5256" h="1423953">
                  <a:moveTo>
                    <a:pt x="1033123" y="1681"/>
                  </a:moveTo>
                  <a:cubicBezTo>
                    <a:pt x="901361" y="1681"/>
                    <a:pt x="791790" y="91834"/>
                    <a:pt x="788092" y="202791"/>
                  </a:cubicBezTo>
                  <a:lnTo>
                    <a:pt x="786705" y="207877"/>
                  </a:lnTo>
                  <a:lnTo>
                    <a:pt x="790403" y="1067334"/>
                  </a:lnTo>
                  <a:lnTo>
                    <a:pt x="75653" y="1170432"/>
                  </a:lnTo>
                  <a:lnTo>
                    <a:pt x="72416" y="444124"/>
                  </a:lnTo>
                  <a:cubicBezTo>
                    <a:pt x="118649" y="483883"/>
                    <a:pt x="182449" y="506999"/>
                    <a:pt x="249024" y="506999"/>
                  </a:cubicBezTo>
                  <a:cubicBezTo>
                    <a:pt x="384484" y="506999"/>
                    <a:pt x="499140" y="410374"/>
                    <a:pt x="499140" y="297105"/>
                  </a:cubicBezTo>
                  <a:cubicBezTo>
                    <a:pt x="499140" y="184761"/>
                    <a:pt x="384484" y="98306"/>
                    <a:pt x="249024" y="98306"/>
                  </a:cubicBezTo>
                  <a:cubicBezTo>
                    <a:pt x="117262" y="98306"/>
                    <a:pt x="5380" y="191696"/>
                    <a:pt x="1681" y="303115"/>
                  </a:cubicBezTo>
                  <a:lnTo>
                    <a:pt x="7691" y="1402056"/>
                  </a:lnTo>
                  <a:lnTo>
                    <a:pt x="7691" y="1402056"/>
                  </a:lnTo>
                  <a:lnTo>
                    <a:pt x="7691" y="1421473"/>
                  </a:lnTo>
                  <a:lnTo>
                    <a:pt x="12777" y="1426097"/>
                  </a:lnTo>
                  <a:lnTo>
                    <a:pt x="857902" y="1311903"/>
                  </a:lnTo>
                  <a:lnTo>
                    <a:pt x="862063" y="1307280"/>
                  </a:lnTo>
                  <a:lnTo>
                    <a:pt x="860676" y="1176905"/>
                  </a:lnTo>
                  <a:lnTo>
                    <a:pt x="856978" y="347960"/>
                  </a:lnTo>
                  <a:cubicBezTo>
                    <a:pt x="903210" y="387720"/>
                    <a:pt x="966548" y="410836"/>
                    <a:pt x="1033585" y="410836"/>
                  </a:cubicBezTo>
                  <a:cubicBezTo>
                    <a:pt x="1169045" y="410836"/>
                    <a:pt x="1283701" y="314673"/>
                    <a:pt x="1283701" y="201867"/>
                  </a:cubicBezTo>
                  <a:cubicBezTo>
                    <a:pt x="1283239" y="88598"/>
                    <a:pt x="1168583" y="1681"/>
                    <a:pt x="1033123" y="1681"/>
                  </a:cubicBezTo>
                  <a:close/>
                  <a:moveTo>
                    <a:pt x="76115" y="1280927"/>
                  </a:moveTo>
                  <a:lnTo>
                    <a:pt x="76115" y="1231459"/>
                  </a:lnTo>
                  <a:lnTo>
                    <a:pt x="790866" y="1128361"/>
                  </a:lnTo>
                  <a:lnTo>
                    <a:pt x="790866" y="1178754"/>
                  </a:lnTo>
                  <a:lnTo>
                    <a:pt x="76115" y="1280927"/>
                  </a:lnTo>
                  <a:close/>
                </a:path>
              </a:pathLst>
            </a:custGeom>
            <a:grpFill/>
            <a:ln w="46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B56D497-7347-42AD-AEEF-F12E81F76D20}"/>
                </a:ext>
              </a:extLst>
            </p:cNvPr>
            <p:cNvSpPr/>
            <p:nvPr/>
          </p:nvSpPr>
          <p:spPr>
            <a:xfrm rot="1800000">
              <a:off x="9766026" y="6476978"/>
              <a:ext cx="227815" cy="362167"/>
            </a:xfrm>
            <a:custGeom>
              <a:avLst/>
              <a:gdLst>
                <a:gd name="connsiteX0" fmla="*/ 694849 w 742950"/>
                <a:gd name="connsiteY0" fmla="*/ 597694 h 1181100"/>
                <a:gd name="connsiteX1" fmla="*/ 631031 w 742950"/>
                <a:gd name="connsiteY1" fmla="*/ 297656 h 1181100"/>
                <a:gd name="connsiteX2" fmla="*/ 442436 w 742950"/>
                <a:gd name="connsiteY2" fmla="*/ 9049 h 1181100"/>
                <a:gd name="connsiteX3" fmla="*/ 442436 w 742950"/>
                <a:gd name="connsiteY3" fmla="*/ 7144 h 1181100"/>
                <a:gd name="connsiteX4" fmla="*/ 387191 w 742950"/>
                <a:gd name="connsiteY4" fmla="*/ 7144 h 1181100"/>
                <a:gd name="connsiteX5" fmla="*/ 391001 w 742950"/>
                <a:gd name="connsiteY5" fmla="*/ 881539 h 1181100"/>
                <a:gd name="connsiteX6" fmla="*/ 230029 w 742950"/>
                <a:gd name="connsiteY6" fmla="*/ 820579 h 1181100"/>
                <a:gd name="connsiteX7" fmla="*/ 7144 w 742950"/>
                <a:gd name="connsiteY7" fmla="*/ 1008221 h 1181100"/>
                <a:gd name="connsiteX8" fmla="*/ 230029 w 742950"/>
                <a:gd name="connsiteY8" fmla="*/ 1174909 h 1181100"/>
                <a:gd name="connsiteX9" fmla="*/ 443389 w 742950"/>
                <a:gd name="connsiteY9" fmla="*/ 997744 h 1181100"/>
                <a:gd name="connsiteX10" fmla="*/ 442436 w 742950"/>
                <a:gd name="connsiteY10" fmla="*/ 997744 h 1181100"/>
                <a:gd name="connsiteX11" fmla="*/ 442436 w 742950"/>
                <a:gd name="connsiteY11" fmla="*/ 999649 h 1181100"/>
                <a:gd name="connsiteX12" fmla="*/ 442436 w 742950"/>
                <a:gd name="connsiteY12" fmla="*/ 999649 h 1181100"/>
                <a:gd name="connsiteX13" fmla="*/ 442436 w 742950"/>
                <a:gd name="connsiteY13" fmla="*/ 999649 h 1181100"/>
                <a:gd name="connsiteX14" fmla="*/ 442436 w 742950"/>
                <a:gd name="connsiteY14" fmla="*/ 673894 h 1181100"/>
                <a:gd name="connsiteX15" fmla="*/ 604361 w 742950"/>
                <a:gd name="connsiteY15" fmla="*/ 821531 h 1181100"/>
                <a:gd name="connsiteX16" fmla="*/ 644367 w 742950"/>
                <a:gd name="connsiteY16" fmla="*/ 1095851 h 1181100"/>
                <a:gd name="connsiteX17" fmla="*/ 694849 w 742950"/>
                <a:gd name="connsiteY17" fmla="*/ 832961 h 1181100"/>
                <a:gd name="connsiteX18" fmla="*/ 694849 w 742950"/>
                <a:gd name="connsiteY18" fmla="*/ 597694 h 1181100"/>
                <a:gd name="connsiteX19" fmla="*/ 604361 w 742950"/>
                <a:gd name="connsiteY19" fmla="*/ 350996 h 1181100"/>
                <a:gd name="connsiteX20" fmla="*/ 680561 w 742950"/>
                <a:gd name="connsiteY20" fmla="*/ 583406 h 1181100"/>
                <a:gd name="connsiteX21" fmla="*/ 630079 w 742950"/>
                <a:gd name="connsiteY21" fmla="*/ 532924 h 1181100"/>
                <a:gd name="connsiteX22" fmla="*/ 441484 w 742950"/>
                <a:gd name="connsiteY22" fmla="*/ 269081 h 1181100"/>
                <a:gd name="connsiteX23" fmla="*/ 441484 w 742950"/>
                <a:gd name="connsiteY23" fmla="*/ 201454 h 1181100"/>
                <a:gd name="connsiteX24" fmla="*/ 604361 w 742950"/>
                <a:gd name="connsiteY24" fmla="*/ 350996 h 1181100"/>
                <a:gd name="connsiteX25" fmla="*/ 681514 w 742950"/>
                <a:gd name="connsiteY25" fmla="*/ 817721 h 1181100"/>
                <a:gd name="connsiteX26" fmla="*/ 631031 w 742950"/>
                <a:gd name="connsiteY26" fmla="*/ 767239 h 1181100"/>
                <a:gd name="connsiteX27" fmla="*/ 443389 w 742950"/>
                <a:gd name="connsiteY27" fmla="*/ 507206 h 1181100"/>
                <a:gd name="connsiteX28" fmla="*/ 443389 w 742950"/>
                <a:gd name="connsiteY28" fmla="*/ 435769 h 1181100"/>
                <a:gd name="connsiteX29" fmla="*/ 606267 w 742950"/>
                <a:gd name="connsiteY29" fmla="*/ 585311 h 1181100"/>
                <a:gd name="connsiteX30" fmla="*/ 681514 w 742950"/>
                <a:gd name="connsiteY30" fmla="*/ 817721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42950" h="1181100">
                  <a:moveTo>
                    <a:pt x="694849" y="597694"/>
                  </a:moveTo>
                  <a:cubicBezTo>
                    <a:pt x="768192" y="530066"/>
                    <a:pt x="771049" y="391001"/>
                    <a:pt x="631031" y="297656"/>
                  </a:cubicBezTo>
                  <a:cubicBezTo>
                    <a:pt x="463391" y="185261"/>
                    <a:pt x="442436" y="10001"/>
                    <a:pt x="442436" y="9049"/>
                  </a:cubicBezTo>
                  <a:lnTo>
                    <a:pt x="442436" y="7144"/>
                  </a:lnTo>
                  <a:lnTo>
                    <a:pt x="387191" y="7144"/>
                  </a:lnTo>
                  <a:lnTo>
                    <a:pt x="391001" y="881539"/>
                  </a:lnTo>
                  <a:cubicBezTo>
                    <a:pt x="351949" y="844391"/>
                    <a:pt x="294799" y="820579"/>
                    <a:pt x="230029" y="820579"/>
                  </a:cubicBezTo>
                  <a:cubicBezTo>
                    <a:pt x="111919" y="820579"/>
                    <a:pt x="7144" y="910114"/>
                    <a:pt x="7144" y="1008221"/>
                  </a:cubicBezTo>
                  <a:cubicBezTo>
                    <a:pt x="7144" y="1106329"/>
                    <a:pt x="111919" y="1174909"/>
                    <a:pt x="230029" y="1174909"/>
                  </a:cubicBezTo>
                  <a:cubicBezTo>
                    <a:pt x="347186" y="1174909"/>
                    <a:pt x="441484" y="1102519"/>
                    <a:pt x="443389" y="997744"/>
                  </a:cubicBezTo>
                  <a:lnTo>
                    <a:pt x="442436" y="997744"/>
                  </a:lnTo>
                  <a:lnTo>
                    <a:pt x="442436" y="999649"/>
                  </a:lnTo>
                  <a:cubicBezTo>
                    <a:pt x="442436" y="999649"/>
                    <a:pt x="442436" y="999649"/>
                    <a:pt x="442436" y="999649"/>
                  </a:cubicBezTo>
                  <a:cubicBezTo>
                    <a:pt x="442436" y="999649"/>
                    <a:pt x="442436" y="999649"/>
                    <a:pt x="442436" y="999649"/>
                  </a:cubicBezTo>
                  <a:lnTo>
                    <a:pt x="442436" y="673894"/>
                  </a:lnTo>
                  <a:cubicBezTo>
                    <a:pt x="470059" y="716756"/>
                    <a:pt x="518636" y="757714"/>
                    <a:pt x="604361" y="821531"/>
                  </a:cubicBezTo>
                  <a:cubicBezTo>
                    <a:pt x="777717" y="951071"/>
                    <a:pt x="644367" y="1095851"/>
                    <a:pt x="644367" y="1095851"/>
                  </a:cubicBezTo>
                  <a:cubicBezTo>
                    <a:pt x="736759" y="1051084"/>
                    <a:pt x="781526" y="933926"/>
                    <a:pt x="694849" y="832961"/>
                  </a:cubicBezTo>
                  <a:cubicBezTo>
                    <a:pt x="754856" y="777716"/>
                    <a:pt x="767239" y="681514"/>
                    <a:pt x="694849" y="597694"/>
                  </a:cubicBezTo>
                  <a:close/>
                  <a:moveTo>
                    <a:pt x="604361" y="350996"/>
                  </a:moveTo>
                  <a:cubicBezTo>
                    <a:pt x="718661" y="435769"/>
                    <a:pt x="704374" y="532924"/>
                    <a:pt x="680561" y="583406"/>
                  </a:cubicBezTo>
                  <a:cubicBezTo>
                    <a:pt x="666274" y="569119"/>
                    <a:pt x="649129" y="546259"/>
                    <a:pt x="630079" y="532924"/>
                  </a:cubicBezTo>
                  <a:cubicBezTo>
                    <a:pt x="479584" y="431959"/>
                    <a:pt x="446246" y="297656"/>
                    <a:pt x="441484" y="269081"/>
                  </a:cubicBezTo>
                  <a:lnTo>
                    <a:pt x="441484" y="201454"/>
                  </a:lnTo>
                  <a:cubicBezTo>
                    <a:pt x="468154" y="243364"/>
                    <a:pt x="516731" y="285274"/>
                    <a:pt x="604361" y="350996"/>
                  </a:cubicBezTo>
                  <a:close/>
                  <a:moveTo>
                    <a:pt x="681514" y="817721"/>
                  </a:moveTo>
                  <a:cubicBezTo>
                    <a:pt x="667226" y="803434"/>
                    <a:pt x="650081" y="780574"/>
                    <a:pt x="631031" y="767239"/>
                  </a:cubicBezTo>
                  <a:cubicBezTo>
                    <a:pt x="487204" y="671036"/>
                    <a:pt x="450056" y="545306"/>
                    <a:pt x="443389" y="507206"/>
                  </a:cubicBezTo>
                  <a:lnTo>
                    <a:pt x="443389" y="435769"/>
                  </a:lnTo>
                  <a:cubicBezTo>
                    <a:pt x="471011" y="478631"/>
                    <a:pt x="519589" y="519589"/>
                    <a:pt x="606267" y="585311"/>
                  </a:cubicBezTo>
                  <a:cubicBezTo>
                    <a:pt x="718661" y="671036"/>
                    <a:pt x="704374" y="767239"/>
                    <a:pt x="681514" y="817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7" name="Freeform: Shape 111">
            <a:extLst>
              <a:ext uri="{FF2B5EF4-FFF2-40B4-BE49-F238E27FC236}">
                <a16:creationId xmlns:a16="http://schemas.microsoft.com/office/drawing/2014/main" id="{F4572E6D-076F-BB4A-9331-F02125E503C8}"/>
              </a:ext>
            </a:extLst>
          </p:cNvPr>
          <p:cNvSpPr/>
          <p:nvPr/>
        </p:nvSpPr>
        <p:spPr>
          <a:xfrm rot="19148317">
            <a:off x="9269931" y="5079879"/>
            <a:ext cx="174978" cy="278170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7" name="Freeform: Shape 111">
            <a:extLst>
              <a:ext uri="{FF2B5EF4-FFF2-40B4-BE49-F238E27FC236}">
                <a16:creationId xmlns:a16="http://schemas.microsoft.com/office/drawing/2014/main" id="{5117E9B8-754F-3F44-9C10-A3390D4DBB3F}"/>
              </a:ext>
            </a:extLst>
          </p:cNvPr>
          <p:cNvSpPr/>
          <p:nvPr/>
        </p:nvSpPr>
        <p:spPr>
          <a:xfrm rot="19148317">
            <a:off x="11880367" y="-168499"/>
            <a:ext cx="174978" cy="278170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>
              <a:alpha val="6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0" name="Freeform: Shape 118">
            <a:extLst>
              <a:ext uri="{FF2B5EF4-FFF2-40B4-BE49-F238E27FC236}">
                <a16:creationId xmlns:a16="http://schemas.microsoft.com/office/drawing/2014/main" id="{FF3D31CC-3E0D-164C-9EBF-74CB81FBBE63}"/>
              </a:ext>
            </a:extLst>
          </p:cNvPr>
          <p:cNvSpPr/>
          <p:nvPr/>
        </p:nvSpPr>
        <p:spPr>
          <a:xfrm rot="1113097">
            <a:off x="12342194" y="983866"/>
            <a:ext cx="227815" cy="362167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6" name="Freeform 9">
            <a:extLst>
              <a:ext uri="{FF2B5EF4-FFF2-40B4-BE49-F238E27FC236}">
                <a16:creationId xmlns:a16="http://schemas.microsoft.com/office/drawing/2014/main" id="{44EC3C42-5A6E-C640-8E39-35AAA287E266}"/>
              </a:ext>
            </a:extLst>
          </p:cNvPr>
          <p:cNvSpPr/>
          <p:nvPr/>
        </p:nvSpPr>
        <p:spPr>
          <a:xfrm rot="301748">
            <a:off x="6305940" y="2067785"/>
            <a:ext cx="1070362" cy="1622841"/>
          </a:xfrm>
          <a:custGeom>
            <a:avLst/>
            <a:gdLst>
              <a:gd name="connsiteX0" fmla="*/ 1295400 w 1304925"/>
              <a:gd name="connsiteY0" fmla="*/ 0 h 1533525"/>
              <a:gd name="connsiteX1" fmla="*/ 0 w 1304925"/>
              <a:gd name="connsiteY1" fmla="*/ 1533525 h 1533525"/>
              <a:gd name="connsiteX2" fmla="*/ 1304925 w 1304925"/>
              <a:gd name="connsiteY2" fmla="*/ 333375 h 1533525"/>
              <a:gd name="connsiteX3" fmla="*/ 1295400 w 1304925"/>
              <a:gd name="connsiteY3" fmla="*/ 0 h 1533525"/>
              <a:gd name="connsiteX0" fmla="*/ 1304925 w 1304925"/>
              <a:gd name="connsiteY0" fmla="*/ 0 h 1543050"/>
              <a:gd name="connsiteX1" fmla="*/ 0 w 1304925"/>
              <a:gd name="connsiteY1" fmla="*/ 1543050 h 1543050"/>
              <a:gd name="connsiteX2" fmla="*/ 1304925 w 1304925"/>
              <a:gd name="connsiteY2" fmla="*/ 342900 h 1543050"/>
              <a:gd name="connsiteX3" fmla="*/ 1304925 w 1304925"/>
              <a:gd name="connsiteY3" fmla="*/ 0 h 1543050"/>
              <a:gd name="connsiteX0" fmla="*/ 1304925 w 1304925"/>
              <a:gd name="connsiteY0" fmla="*/ 0 h 1543050"/>
              <a:gd name="connsiteX1" fmla="*/ 0 w 1304925"/>
              <a:gd name="connsiteY1" fmla="*/ 1543050 h 1543050"/>
              <a:gd name="connsiteX2" fmla="*/ 1301782 w 1304925"/>
              <a:gd name="connsiteY2" fmla="*/ 355469 h 1543050"/>
              <a:gd name="connsiteX3" fmla="*/ 1304925 w 1304925"/>
              <a:gd name="connsiteY3" fmla="*/ 0 h 1543050"/>
              <a:gd name="connsiteX0" fmla="*/ 1304925 w 1311299"/>
              <a:gd name="connsiteY0" fmla="*/ 0 h 1543050"/>
              <a:gd name="connsiteX1" fmla="*/ 0 w 1311299"/>
              <a:gd name="connsiteY1" fmla="*/ 1543050 h 1543050"/>
              <a:gd name="connsiteX2" fmla="*/ 1311209 w 1311299"/>
              <a:gd name="connsiteY2" fmla="*/ 355469 h 1543050"/>
              <a:gd name="connsiteX3" fmla="*/ 1304925 w 1311299"/>
              <a:gd name="connsiteY3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1299" h="1543050">
                <a:moveTo>
                  <a:pt x="1304925" y="0"/>
                </a:moveTo>
                <a:lnTo>
                  <a:pt x="0" y="1543050"/>
                </a:lnTo>
                <a:lnTo>
                  <a:pt x="1311209" y="355469"/>
                </a:lnTo>
                <a:cubicBezTo>
                  <a:pt x="1312257" y="236979"/>
                  <a:pt x="1303877" y="118490"/>
                  <a:pt x="1304925" y="0"/>
                </a:cubicBezTo>
                <a:close/>
              </a:path>
            </a:pathLst>
          </a:custGeom>
          <a:solidFill>
            <a:srgbClr val="CAE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FDF2C4E-99D6-2149-8720-71DB8A2506B7}"/>
              </a:ext>
            </a:extLst>
          </p:cNvPr>
          <p:cNvSpPr/>
          <p:nvPr/>
        </p:nvSpPr>
        <p:spPr>
          <a:xfrm rot="10800000">
            <a:off x="914888" y="5624575"/>
            <a:ext cx="3888000" cy="885390"/>
          </a:xfrm>
          <a:prstGeom prst="rect">
            <a:avLst/>
          </a:prstGeom>
          <a:solidFill>
            <a:srgbClr val="9EE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D809ED3-C6B2-E848-94FA-099789A870E2}"/>
              </a:ext>
            </a:extLst>
          </p:cNvPr>
          <p:cNvSpPr/>
          <p:nvPr/>
        </p:nvSpPr>
        <p:spPr>
          <a:xfrm rot="10800000">
            <a:off x="929176" y="4584117"/>
            <a:ext cx="3888000" cy="917002"/>
          </a:xfrm>
          <a:prstGeom prst="rect">
            <a:avLst/>
          </a:prstGeom>
          <a:solidFill>
            <a:srgbClr val="7A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1BE2427-E086-C147-AF77-644120C1B081}"/>
              </a:ext>
            </a:extLst>
          </p:cNvPr>
          <p:cNvSpPr/>
          <p:nvPr/>
        </p:nvSpPr>
        <p:spPr>
          <a:xfrm rot="10800000">
            <a:off x="914888" y="2386071"/>
            <a:ext cx="3888000" cy="2052527"/>
          </a:xfrm>
          <a:prstGeom prst="rect">
            <a:avLst/>
          </a:prstGeom>
          <a:solidFill>
            <a:srgbClr val="79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0" name="Freeform 18">
            <a:extLst>
              <a:ext uri="{FF2B5EF4-FFF2-40B4-BE49-F238E27FC236}">
                <a16:creationId xmlns:a16="http://schemas.microsoft.com/office/drawing/2014/main" id="{E2C7BF3E-62EB-264D-82DC-D1D6B8D09003}"/>
              </a:ext>
            </a:extLst>
          </p:cNvPr>
          <p:cNvSpPr/>
          <p:nvPr/>
        </p:nvSpPr>
        <p:spPr>
          <a:xfrm rot="10617190">
            <a:off x="4740724" y="4490483"/>
            <a:ext cx="1310757" cy="1987646"/>
          </a:xfrm>
          <a:custGeom>
            <a:avLst/>
            <a:gdLst>
              <a:gd name="connsiteX0" fmla="*/ 1295400 w 1304925"/>
              <a:gd name="connsiteY0" fmla="*/ 0 h 1981200"/>
              <a:gd name="connsiteX1" fmla="*/ 0 w 1304925"/>
              <a:gd name="connsiteY1" fmla="*/ 1981200 h 1981200"/>
              <a:gd name="connsiteX2" fmla="*/ 1304925 w 1304925"/>
              <a:gd name="connsiteY2" fmla="*/ 342900 h 1981200"/>
              <a:gd name="connsiteX3" fmla="*/ 1295400 w 1304925"/>
              <a:gd name="connsiteY3" fmla="*/ 0 h 1981200"/>
              <a:gd name="connsiteX0" fmla="*/ 1295400 w 1304925"/>
              <a:gd name="connsiteY0" fmla="*/ 0 h 1981200"/>
              <a:gd name="connsiteX1" fmla="*/ 0 w 1304925"/>
              <a:gd name="connsiteY1" fmla="*/ 1981200 h 1981200"/>
              <a:gd name="connsiteX2" fmla="*/ 1304925 w 1304925"/>
              <a:gd name="connsiteY2" fmla="*/ 342900 h 1981200"/>
              <a:gd name="connsiteX3" fmla="*/ 1295400 w 1304925"/>
              <a:gd name="connsiteY3" fmla="*/ 0 h 1981200"/>
              <a:gd name="connsiteX0" fmla="*/ 1304925 w 1304925"/>
              <a:gd name="connsiteY0" fmla="*/ 0 h 1990725"/>
              <a:gd name="connsiteX1" fmla="*/ 0 w 1304925"/>
              <a:gd name="connsiteY1" fmla="*/ 1990725 h 1990725"/>
              <a:gd name="connsiteX2" fmla="*/ 1304925 w 1304925"/>
              <a:gd name="connsiteY2" fmla="*/ 352425 h 1990725"/>
              <a:gd name="connsiteX3" fmla="*/ 1304925 w 1304925"/>
              <a:gd name="connsiteY3" fmla="*/ 0 h 1990725"/>
              <a:gd name="connsiteX0" fmla="*/ 1301846 w 1304925"/>
              <a:gd name="connsiteY0" fmla="*/ 0 h 1984567"/>
              <a:gd name="connsiteX1" fmla="*/ 0 w 1304925"/>
              <a:gd name="connsiteY1" fmla="*/ 1984567 h 1984567"/>
              <a:gd name="connsiteX2" fmla="*/ 1304925 w 1304925"/>
              <a:gd name="connsiteY2" fmla="*/ 346267 h 1984567"/>
              <a:gd name="connsiteX3" fmla="*/ 1301846 w 1304925"/>
              <a:gd name="connsiteY3" fmla="*/ 0 h 1984567"/>
              <a:gd name="connsiteX0" fmla="*/ 1301846 w 1308003"/>
              <a:gd name="connsiteY0" fmla="*/ 0 h 1984567"/>
              <a:gd name="connsiteX1" fmla="*/ 0 w 1308003"/>
              <a:gd name="connsiteY1" fmla="*/ 1984567 h 1984567"/>
              <a:gd name="connsiteX2" fmla="*/ 1308003 w 1308003"/>
              <a:gd name="connsiteY2" fmla="*/ 349346 h 1984567"/>
              <a:gd name="connsiteX3" fmla="*/ 1301846 w 1308003"/>
              <a:gd name="connsiteY3" fmla="*/ 0 h 1984567"/>
              <a:gd name="connsiteX0" fmla="*/ 1304925 w 1308003"/>
              <a:gd name="connsiteY0" fmla="*/ 0 h 1987646"/>
              <a:gd name="connsiteX1" fmla="*/ 0 w 1308003"/>
              <a:gd name="connsiteY1" fmla="*/ 1987646 h 1987646"/>
              <a:gd name="connsiteX2" fmla="*/ 1308003 w 1308003"/>
              <a:gd name="connsiteY2" fmla="*/ 352425 h 1987646"/>
              <a:gd name="connsiteX3" fmla="*/ 1304925 w 1308003"/>
              <a:gd name="connsiteY3" fmla="*/ 0 h 1987646"/>
              <a:gd name="connsiteX0" fmla="*/ 1307679 w 1308018"/>
              <a:gd name="connsiteY0" fmla="*/ 0 h 1987646"/>
              <a:gd name="connsiteX1" fmla="*/ 0 w 1308018"/>
              <a:gd name="connsiteY1" fmla="*/ 1987646 h 1987646"/>
              <a:gd name="connsiteX2" fmla="*/ 1308003 w 1308018"/>
              <a:gd name="connsiteY2" fmla="*/ 352425 h 1987646"/>
              <a:gd name="connsiteX3" fmla="*/ 1307679 w 1308018"/>
              <a:gd name="connsiteY3" fmla="*/ 0 h 1987646"/>
              <a:gd name="connsiteX0" fmla="*/ 1307679 w 1310757"/>
              <a:gd name="connsiteY0" fmla="*/ 0 h 1987646"/>
              <a:gd name="connsiteX1" fmla="*/ 0 w 1310757"/>
              <a:gd name="connsiteY1" fmla="*/ 1987646 h 1987646"/>
              <a:gd name="connsiteX2" fmla="*/ 1310757 w 1310757"/>
              <a:gd name="connsiteY2" fmla="*/ 352425 h 1987646"/>
              <a:gd name="connsiteX3" fmla="*/ 1307679 w 1310757"/>
              <a:gd name="connsiteY3" fmla="*/ 0 h 198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757" h="1987646">
                <a:moveTo>
                  <a:pt x="1307679" y="0"/>
                </a:moveTo>
                <a:lnTo>
                  <a:pt x="0" y="1987646"/>
                </a:lnTo>
                <a:lnTo>
                  <a:pt x="1310757" y="352425"/>
                </a:lnTo>
                <a:cubicBezTo>
                  <a:pt x="1309731" y="237003"/>
                  <a:pt x="1308705" y="115422"/>
                  <a:pt x="1307679" y="0"/>
                </a:cubicBezTo>
                <a:close/>
              </a:path>
            </a:pathLst>
          </a:custGeom>
          <a:solidFill>
            <a:srgbClr val="9EE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1" name="Freeform 20">
            <a:extLst>
              <a:ext uri="{FF2B5EF4-FFF2-40B4-BE49-F238E27FC236}">
                <a16:creationId xmlns:a16="http://schemas.microsoft.com/office/drawing/2014/main" id="{2E676917-04BF-B24E-97E9-F673B6E149DA}"/>
              </a:ext>
            </a:extLst>
          </p:cNvPr>
          <p:cNvSpPr/>
          <p:nvPr/>
        </p:nvSpPr>
        <p:spPr>
          <a:xfrm rot="10800000">
            <a:off x="4794108" y="4376797"/>
            <a:ext cx="1314449" cy="1124599"/>
          </a:xfrm>
          <a:custGeom>
            <a:avLst/>
            <a:gdLst>
              <a:gd name="connsiteX0" fmla="*/ 1304925 w 1314450"/>
              <a:gd name="connsiteY0" fmla="*/ 0 h 1123950"/>
              <a:gd name="connsiteX1" fmla="*/ 0 w 1314450"/>
              <a:gd name="connsiteY1" fmla="*/ 1123950 h 1123950"/>
              <a:gd name="connsiteX2" fmla="*/ 1314450 w 1314450"/>
              <a:gd name="connsiteY2" fmla="*/ 352425 h 1123950"/>
              <a:gd name="connsiteX3" fmla="*/ 1304925 w 1314450"/>
              <a:gd name="connsiteY3" fmla="*/ 0 h 1123950"/>
              <a:gd name="connsiteX0" fmla="*/ 1304925 w 1308292"/>
              <a:gd name="connsiteY0" fmla="*/ 0 h 1123950"/>
              <a:gd name="connsiteX1" fmla="*/ 0 w 1308292"/>
              <a:gd name="connsiteY1" fmla="*/ 1123950 h 1123950"/>
              <a:gd name="connsiteX2" fmla="*/ 1308292 w 1308292"/>
              <a:gd name="connsiteY2" fmla="*/ 358582 h 1123950"/>
              <a:gd name="connsiteX3" fmla="*/ 1304925 w 1308292"/>
              <a:gd name="connsiteY3" fmla="*/ 0 h 1123950"/>
              <a:gd name="connsiteX0" fmla="*/ 1298767 w 1308292"/>
              <a:gd name="connsiteY0" fmla="*/ 0 h 1123950"/>
              <a:gd name="connsiteX1" fmla="*/ 0 w 1308292"/>
              <a:gd name="connsiteY1" fmla="*/ 1123950 h 1123950"/>
              <a:gd name="connsiteX2" fmla="*/ 1308292 w 1308292"/>
              <a:gd name="connsiteY2" fmla="*/ 358582 h 1123950"/>
              <a:gd name="connsiteX3" fmla="*/ 1298767 w 1308292"/>
              <a:gd name="connsiteY3" fmla="*/ 0 h 1123950"/>
              <a:gd name="connsiteX0" fmla="*/ 1301846 w 1308292"/>
              <a:gd name="connsiteY0" fmla="*/ 0 h 1127029"/>
              <a:gd name="connsiteX1" fmla="*/ 0 w 1308292"/>
              <a:gd name="connsiteY1" fmla="*/ 1127029 h 1127029"/>
              <a:gd name="connsiteX2" fmla="*/ 1308292 w 1308292"/>
              <a:gd name="connsiteY2" fmla="*/ 361661 h 1127029"/>
              <a:gd name="connsiteX3" fmla="*/ 1301846 w 1308292"/>
              <a:gd name="connsiteY3" fmla="*/ 0 h 1127029"/>
              <a:gd name="connsiteX0" fmla="*/ 1308004 w 1308365"/>
              <a:gd name="connsiteY0" fmla="*/ 0 h 1130108"/>
              <a:gd name="connsiteX1" fmla="*/ 0 w 1308365"/>
              <a:gd name="connsiteY1" fmla="*/ 1130108 h 1130108"/>
              <a:gd name="connsiteX2" fmla="*/ 1308292 w 1308365"/>
              <a:gd name="connsiteY2" fmla="*/ 364740 h 1130108"/>
              <a:gd name="connsiteX3" fmla="*/ 1308004 w 1308365"/>
              <a:gd name="connsiteY3" fmla="*/ 0 h 1130108"/>
              <a:gd name="connsiteX0" fmla="*/ 1308004 w 1314449"/>
              <a:gd name="connsiteY0" fmla="*/ 0 h 1130108"/>
              <a:gd name="connsiteX1" fmla="*/ 0 w 1314449"/>
              <a:gd name="connsiteY1" fmla="*/ 1130108 h 1130108"/>
              <a:gd name="connsiteX2" fmla="*/ 1314449 w 1314449"/>
              <a:gd name="connsiteY2" fmla="*/ 361661 h 1130108"/>
              <a:gd name="connsiteX3" fmla="*/ 1308004 w 1314449"/>
              <a:gd name="connsiteY3" fmla="*/ 0 h 1130108"/>
              <a:gd name="connsiteX0" fmla="*/ 1310758 w 1314449"/>
              <a:gd name="connsiteY0" fmla="*/ 0 h 1121845"/>
              <a:gd name="connsiteX1" fmla="*/ 0 w 1314449"/>
              <a:gd name="connsiteY1" fmla="*/ 1121845 h 1121845"/>
              <a:gd name="connsiteX2" fmla="*/ 1314449 w 1314449"/>
              <a:gd name="connsiteY2" fmla="*/ 353398 h 1121845"/>
              <a:gd name="connsiteX3" fmla="*/ 1310758 w 1314449"/>
              <a:gd name="connsiteY3" fmla="*/ 0 h 1121845"/>
              <a:gd name="connsiteX0" fmla="*/ 1310758 w 1314449"/>
              <a:gd name="connsiteY0" fmla="*/ 0 h 1124599"/>
              <a:gd name="connsiteX1" fmla="*/ 0 w 1314449"/>
              <a:gd name="connsiteY1" fmla="*/ 1124599 h 1124599"/>
              <a:gd name="connsiteX2" fmla="*/ 1314449 w 1314449"/>
              <a:gd name="connsiteY2" fmla="*/ 356152 h 1124599"/>
              <a:gd name="connsiteX3" fmla="*/ 1310758 w 1314449"/>
              <a:gd name="connsiteY3" fmla="*/ 0 h 11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49" h="1124599">
                <a:moveTo>
                  <a:pt x="1310758" y="0"/>
                </a:moveTo>
                <a:lnTo>
                  <a:pt x="0" y="1124599"/>
                </a:lnTo>
                <a:lnTo>
                  <a:pt x="1314449" y="356152"/>
                </a:lnTo>
                <a:cubicBezTo>
                  <a:pt x="1313327" y="236625"/>
                  <a:pt x="1311880" y="119527"/>
                  <a:pt x="1310758" y="0"/>
                </a:cubicBezTo>
                <a:close/>
              </a:path>
            </a:pathLst>
          </a:custGeom>
          <a:solidFill>
            <a:srgbClr val="7A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2" name="Freeform 21">
            <a:extLst>
              <a:ext uri="{FF2B5EF4-FFF2-40B4-BE49-F238E27FC236}">
                <a16:creationId xmlns:a16="http://schemas.microsoft.com/office/drawing/2014/main" id="{336FCE85-489A-5F49-80F4-0FD29EA8F728}"/>
              </a:ext>
            </a:extLst>
          </p:cNvPr>
          <p:cNvSpPr/>
          <p:nvPr/>
        </p:nvSpPr>
        <p:spPr>
          <a:xfrm rot="10800000">
            <a:off x="4779408" y="3744411"/>
            <a:ext cx="1327054" cy="692183"/>
          </a:xfrm>
          <a:custGeom>
            <a:avLst/>
            <a:gdLst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42900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71475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04800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52425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55504 h 695325"/>
              <a:gd name="connsiteX3" fmla="*/ 1314450 w 1323975"/>
              <a:gd name="connsiteY3" fmla="*/ 0 h 695325"/>
              <a:gd name="connsiteX0" fmla="*/ 1311372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55504 h 695325"/>
              <a:gd name="connsiteX3" fmla="*/ 1311372 w 1323975"/>
              <a:gd name="connsiteY3" fmla="*/ 0 h 695325"/>
              <a:gd name="connsiteX0" fmla="*/ 1311372 w 1327054"/>
              <a:gd name="connsiteY0" fmla="*/ 0 h 695325"/>
              <a:gd name="connsiteX1" fmla="*/ 0 w 1327054"/>
              <a:gd name="connsiteY1" fmla="*/ 695325 h 695325"/>
              <a:gd name="connsiteX2" fmla="*/ 1327054 w 1327054"/>
              <a:gd name="connsiteY2" fmla="*/ 358582 h 695325"/>
              <a:gd name="connsiteX3" fmla="*/ 1311372 w 1327054"/>
              <a:gd name="connsiteY3" fmla="*/ 0 h 695325"/>
              <a:gd name="connsiteX0" fmla="*/ 1311372 w 1327054"/>
              <a:gd name="connsiteY0" fmla="*/ 0 h 692571"/>
              <a:gd name="connsiteX1" fmla="*/ 0 w 1327054"/>
              <a:gd name="connsiteY1" fmla="*/ 692571 h 692571"/>
              <a:gd name="connsiteX2" fmla="*/ 1327054 w 1327054"/>
              <a:gd name="connsiteY2" fmla="*/ 355828 h 692571"/>
              <a:gd name="connsiteX3" fmla="*/ 1311372 w 1327054"/>
              <a:gd name="connsiteY3" fmla="*/ 0 h 69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7054" h="692571">
                <a:moveTo>
                  <a:pt x="1311372" y="0"/>
                </a:moveTo>
                <a:lnTo>
                  <a:pt x="0" y="692571"/>
                </a:lnTo>
                <a:lnTo>
                  <a:pt x="1327054" y="355828"/>
                </a:lnTo>
                <a:lnTo>
                  <a:pt x="1311372" y="0"/>
                </a:lnTo>
                <a:close/>
              </a:path>
            </a:pathLst>
          </a:custGeom>
          <a:solidFill>
            <a:srgbClr val="79D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95DC9EC-3071-A640-A70C-3600DED304EF}"/>
              </a:ext>
            </a:extLst>
          </p:cNvPr>
          <p:cNvSpPr/>
          <p:nvPr/>
        </p:nvSpPr>
        <p:spPr>
          <a:xfrm>
            <a:off x="7402420" y="2134525"/>
            <a:ext cx="3888000" cy="511611"/>
          </a:xfrm>
          <a:prstGeom prst="rect">
            <a:avLst/>
          </a:prstGeom>
          <a:solidFill>
            <a:srgbClr val="CAEF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\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B76AE32-4BA0-8147-B885-BDAAB7BB7B06}"/>
              </a:ext>
            </a:extLst>
          </p:cNvPr>
          <p:cNvSpPr/>
          <p:nvPr/>
        </p:nvSpPr>
        <p:spPr>
          <a:xfrm>
            <a:off x="7317350" y="2850253"/>
            <a:ext cx="3888000" cy="1119998"/>
          </a:xfrm>
          <a:prstGeom prst="rect">
            <a:avLst/>
          </a:prstGeom>
          <a:solidFill>
            <a:srgbClr val="FEE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E1C0A6F-7184-B945-BD74-4AAE6A7E907E}"/>
              </a:ext>
            </a:extLst>
          </p:cNvPr>
          <p:cNvSpPr/>
          <p:nvPr/>
        </p:nvSpPr>
        <p:spPr>
          <a:xfrm>
            <a:off x="7384878" y="4136486"/>
            <a:ext cx="3888000" cy="1449751"/>
          </a:xfrm>
          <a:prstGeom prst="rect">
            <a:avLst/>
          </a:prstGeom>
          <a:solidFill>
            <a:srgbClr val="FEC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6" name="Freeform 9">
            <a:extLst>
              <a:ext uri="{FF2B5EF4-FFF2-40B4-BE49-F238E27FC236}">
                <a16:creationId xmlns:a16="http://schemas.microsoft.com/office/drawing/2014/main" id="{F0916973-EB0F-574D-8CB8-A329AC90F0CB}"/>
              </a:ext>
            </a:extLst>
          </p:cNvPr>
          <p:cNvSpPr/>
          <p:nvPr/>
        </p:nvSpPr>
        <p:spPr>
          <a:xfrm rot="677271">
            <a:off x="5928181" y="2705276"/>
            <a:ext cx="1311299" cy="2184961"/>
          </a:xfrm>
          <a:custGeom>
            <a:avLst/>
            <a:gdLst>
              <a:gd name="connsiteX0" fmla="*/ 1295400 w 1304925"/>
              <a:gd name="connsiteY0" fmla="*/ 0 h 1533525"/>
              <a:gd name="connsiteX1" fmla="*/ 0 w 1304925"/>
              <a:gd name="connsiteY1" fmla="*/ 1533525 h 1533525"/>
              <a:gd name="connsiteX2" fmla="*/ 1304925 w 1304925"/>
              <a:gd name="connsiteY2" fmla="*/ 333375 h 1533525"/>
              <a:gd name="connsiteX3" fmla="*/ 1295400 w 1304925"/>
              <a:gd name="connsiteY3" fmla="*/ 0 h 1533525"/>
              <a:gd name="connsiteX0" fmla="*/ 1304925 w 1304925"/>
              <a:gd name="connsiteY0" fmla="*/ 0 h 1543050"/>
              <a:gd name="connsiteX1" fmla="*/ 0 w 1304925"/>
              <a:gd name="connsiteY1" fmla="*/ 1543050 h 1543050"/>
              <a:gd name="connsiteX2" fmla="*/ 1304925 w 1304925"/>
              <a:gd name="connsiteY2" fmla="*/ 342900 h 1543050"/>
              <a:gd name="connsiteX3" fmla="*/ 1304925 w 1304925"/>
              <a:gd name="connsiteY3" fmla="*/ 0 h 1543050"/>
              <a:gd name="connsiteX0" fmla="*/ 1304925 w 1304925"/>
              <a:gd name="connsiteY0" fmla="*/ 0 h 1543050"/>
              <a:gd name="connsiteX1" fmla="*/ 0 w 1304925"/>
              <a:gd name="connsiteY1" fmla="*/ 1543050 h 1543050"/>
              <a:gd name="connsiteX2" fmla="*/ 1301782 w 1304925"/>
              <a:gd name="connsiteY2" fmla="*/ 355469 h 1543050"/>
              <a:gd name="connsiteX3" fmla="*/ 1304925 w 1304925"/>
              <a:gd name="connsiteY3" fmla="*/ 0 h 1543050"/>
              <a:gd name="connsiteX0" fmla="*/ 1304925 w 1311299"/>
              <a:gd name="connsiteY0" fmla="*/ 0 h 1543050"/>
              <a:gd name="connsiteX1" fmla="*/ 0 w 1311299"/>
              <a:gd name="connsiteY1" fmla="*/ 1543050 h 1543050"/>
              <a:gd name="connsiteX2" fmla="*/ 1311209 w 1311299"/>
              <a:gd name="connsiteY2" fmla="*/ 355469 h 1543050"/>
              <a:gd name="connsiteX3" fmla="*/ 1304925 w 1311299"/>
              <a:gd name="connsiteY3" fmla="*/ 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1299" h="1543050">
                <a:moveTo>
                  <a:pt x="1304925" y="0"/>
                </a:moveTo>
                <a:lnTo>
                  <a:pt x="0" y="1543050"/>
                </a:lnTo>
                <a:lnTo>
                  <a:pt x="1311209" y="355469"/>
                </a:lnTo>
                <a:cubicBezTo>
                  <a:pt x="1312257" y="236979"/>
                  <a:pt x="1303877" y="118490"/>
                  <a:pt x="1304925" y="0"/>
                </a:cubicBezTo>
                <a:close/>
              </a:path>
            </a:pathLst>
          </a:custGeom>
          <a:solidFill>
            <a:srgbClr val="FEE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7" name="Freeform 11">
            <a:extLst>
              <a:ext uri="{FF2B5EF4-FFF2-40B4-BE49-F238E27FC236}">
                <a16:creationId xmlns:a16="http://schemas.microsoft.com/office/drawing/2014/main" id="{0E086467-4F15-F54F-AE4C-07177161076F}"/>
              </a:ext>
            </a:extLst>
          </p:cNvPr>
          <p:cNvSpPr/>
          <p:nvPr/>
        </p:nvSpPr>
        <p:spPr>
          <a:xfrm rot="20505917">
            <a:off x="6183847" y="4344642"/>
            <a:ext cx="1314547" cy="469956"/>
          </a:xfrm>
          <a:custGeom>
            <a:avLst/>
            <a:gdLst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42900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71475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04800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52425 h 695325"/>
              <a:gd name="connsiteX3" fmla="*/ 1314450 w 1323975"/>
              <a:gd name="connsiteY3" fmla="*/ 0 h 695325"/>
              <a:gd name="connsiteX0" fmla="*/ 1314450 w 1323975"/>
              <a:gd name="connsiteY0" fmla="*/ 0 h 695325"/>
              <a:gd name="connsiteX1" fmla="*/ 0 w 1323975"/>
              <a:gd name="connsiteY1" fmla="*/ 695325 h 695325"/>
              <a:gd name="connsiteX2" fmla="*/ 1323975 w 1323975"/>
              <a:gd name="connsiteY2" fmla="*/ 361852 h 695325"/>
              <a:gd name="connsiteX3" fmla="*/ 1314450 w 1323975"/>
              <a:gd name="connsiteY3" fmla="*/ 0 h 695325"/>
              <a:gd name="connsiteX0" fmla="*/ 1314450 w 1323975"/>
              <a:gd name="connsiteY0" fmla="*/ 0 h 689040"/>
              <a:gd name="connsiteX1" fmla="*/ 0 w 1323975"/>
              <a:gd name="connsiteY1" fmla="*/ 689040 h 689040"/>
              <a:gd name="connsiteX2" fmla="*/ 1323975 w 1323975"/>
              <a:gd name="connsiteY2" fmla="*/ 355567 h 689040"/>
              <a:gd name="connsiteX3" fmla="*/ 1314450 w 1323975"/>
              <a:gd name="connsiteY3" fmla="*/ 0 h 689040"/>
              <a:gd name="connsiteX0" fmla="*/ 1317592 w 1323975"/>
              <a:gd name="connsiteY0" fmla="*/ 0 h 685898"/>
              <a:gd name="connsiteX1" fmla="*/ 0 w 1323975"/>
              <a:gd name="connsiteY1" fmla="*/ 685898 h 685898"/>
              <a:gd name="connsiteX2" fmla="*/ 1323975 w 1323975"/>
              <a:gd name="connsiteY2" fmla="*/ 352425 h 685898"/>
              <a:gd name="connsiteX3" fmla="*/ 1317592 w 1323975"/>
              <a:gd name="connsiteY3" fmla="*/ 0 h 685898"/>
              <a:gd name="connsiteX0" fmla="*/ 1317592 w 1330259"/>
              <a:gd name="connsiteY0" fmla="*/ 0 h 685898"/>
              <a:gd name="connsiteX1" fmla="*/ 0 w 1330259"/>
              <a:gd name="connsiteY1" fmla="*/ 685898 h 685898"/>
              <a:gd name="connsiteX2" fmla="*/ 1330259 w 1330259"/>
              <a:gd name="connsiteY2" fmla="*/ 346141 h 685898"/>
              <a:gd name="connsiteX3" fmla="*/ 1317592 w 1330259"/>
              <a:gd name="connsiteY3" fmla="*/ 0 h 685898"/>
              <a:gd name="connsiteX0" fmla="*/ 1323877 w 1330259"/>
              <a:gd name="connsiteY0" fmla="*/ 0 h 695325"/>
              <a:gd name="connsiteX1" fmla="*/ 0 w 1330259"/>
              <a:gd name="connsiteY1" fmla="*/ 695325 h 695325"/>
              <a:gd name="connsiteX2" fmla="*/ 1330259 w 1330259"/>
              <a:gd name="connsiteY2" fmla="*/ 355568 h 695325"/>
              <a:gd name="connsiteX3" fmla="*/ 1323877 w 1330259"/>
              <a:gd name="connsiteY3" fmla="*/ 0 h 695325"/>
              <a:gd name="connsiteX0" fmla="*/ 1305023 w 1330259"/>
              <a:gd name="connsiteY0" fmla="*/ 0 h 692182"/>
              <a:gd name="connsiteX1" fmla="*/ 0 w 1330259"/>
              <a:gd name="connsiteY1" fmla="*/ 692182 h 692182"/>
              <a:gd name="connsiteX2" fmla="*/ 1330259 w 1330259"/>
              <a:gd name="connsiteY2" fmla="*/ 352425 h 692182"/>
              <a:gd name="connsiteX3" fmla="*/ 1305023 w 1330259"/>
              <a:gd name="connsiteY3" fmla="*/ 0 h 692182"/>
              <a:gd name="connsiteX0" fmla="*/ 1305023 w 1305023"/>
              <a:gd name="connsiteY0" fmla="*/ 0 h 692182"/>
              <a:gd name="connsiteX1" fmla="*/ 0 w 1305023"/>
              <a:gd name="connsiteY1" fmla="*/ 692182 h 692182"/>
              <a:gd name="connsiteX2" fmla="*/ 1301978 w 1305023"/>
              <a:gd name="connsiteY2" fmla="*/ 355567 h 692182"/>
              <a:gd name="connsiteX3" fmla="*/ 1305023 w 1305023"/>
              <a:gd name="connsiteY3" fmla="*/ 0 h 692182"/>
              <a:gd name="connsiteX0" fmla="*/ 1305023 w 1314547"/>
              <a:gd name="connsiteY0" fmla="*/ 0 h 692182"/>
              <a:gd name="connsiteX1" fmla="*/ 0 w 1314547"/>
              <a:gd name="connsiteY1" fmla="*/ 692182 h 692182"/>
              <a:gd name="connsiteX2" fmla="*/ 1314547 w 1314547"/>
              <a:gd name="connsiteY2" fmla="*/ 355567 h 692182"/>
              <a:gd name="connsiteX3" fmla="*/ 1305023 w 1314547"/>
              <a:gd name="connsiteY3" fmla="*/ 0 h 69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547" h="692182">
                <a:moveTo>
                  <a:pt x="1305023" y="0"/>
                </a:moveTo>
                <a:lnTo>
                  <a:pt x="0" y="692182"/>
                </a:lnTo>
                <a:lnTo>
                  <a:pt x="1314547" y="355567"/>
                </a:lnTo>
                <a:lnTo>
                  <a:pt x="1305023" y="0"/>
                </a:lnTo>
                <a:close/>
              </a:path>
            </a:pathLst>
          </a:custGeom>
          <a:solidFill>
            <a:srgbClr val="FEC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0A16258-45A9-7740-9FE3-811117E0C071}"/>
              </a:ext>
            </a:extLst>
          </p:cNvPr>
          <p:cNvSpPr txBox="1"/>
          <p:nvPr/>
        </p:nvSpPr>
        <p:spPr>
          <a:xfrm>
            <a:off x="7921150" y="2160798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1 </a:t>
            </a:r>
            <a:r>
              <a:rPr lang="en-US" altLang="ko-KR" sz="1400" b="1" dirty="0">
                <a:solidFill>
                  <a:srgbClr val="002060"/>
                </a:solidFill>
              </a:rPr>
              <a:t>Month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11E2AF-3D65-7340-B1AA-876F896D9852}"/>
              </a:ext>
            </a:extLst>
          </p:cNvPr>
          <p:cNvSpPr txBox="1"/>
          <p:nvPr/>
        </p:nvSpPr>
        <p:spPr>
          <a:xfrm>
            <a:off x="7900400" y="2968102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2060"/>
                </a:solidFill>
              </a:rPr>
              <a:t>0.3</a:t>
            </a:r>
            <a:r>
              <a:rPr lang="en-US" altLang="ko-KR" sz="2000" b="1" dirty="0">
                <a:solidFill>
                  <a:srgbClr val="002060"/>
                </a:solidFill>
              </a:rPr>
              <a:t>Million</a:t>
            </a:r>
            <a:r>
              <a:rPr lang="en-US" altLang="ko-KR" sz="4400" b="1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Sound-tracks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1812FB5-0939-FC46-96C5-7DC746707529}"/>
              </a:ext>
            </a:extLst>
          </p:cNvPr>
          <p:cNvSpPr txBox="1"/>
          <p:nvPr/>
        </p:nvSpPr>
        <p:spPr>
          <a:xfrm>
            <a:off x="7885819" y="4272834"/>
            <a:ext cx="31568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002060"/>
                </a:solidFill>
              </a:rPr>
              <a:t>783</a:t>
            </a:r>
            <a:r>
              <a:rPr lang="en-US" altLang="ko-KR" sz="2800" b="1" dirty="0">
                <a:solidFill>
                  <a:srgbClr val="002060"/>
                </a:solidFill>
              </a:rPr>
              <a:t>Million</a:t>
            </a:r>
            <a:endParaRPr lang="en-US" altLang="ko-KR" sz="4800" b="1" dirty="0">
              <a:solidFill>
                <a:srgbClr val="002060"/>
              </a:solidFill>
            </a:endParaRPr>
          </a:p>
          <a:p>
            <a:r>
              <a:rPr lang="en-US" altLang="ko-KR" sz="1600" b="1" dirty="0">
                <a:solidFill>
                  <a:srgbClr val="002060"/>
                </a:solidFill>
              </a:rPr>
              <a:t>Times Sound-tracks Listened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E3409F2E-6670-3249-BFC3-13C34E023BF9}"/>
              </a:ext>
            </a:extLst>
          </p:cNvPr>
          <p:cNvSpPr/>
          <p:nvPr/>
        </p:nvSpPr>
        <p:spPr>
          <a:xfrm>
            <a:off x="5436784" y="3552414"/>
            <a:ext cx="1512168" cy="1512168"/>
          </a:xfrm>
          <a:prstGeom prst="ellipse">
            <a:avLst/>
          </a:prstGeom>
          <a:solidFill>
            <a:schemeClr val="bg1"/>
          </a:solidFill>
          <a:ln w="155575">
            <a:gradFill>
              <a:gsLst>
                <a:gs pos="41000">
                  <a:srgbClr val="9EECAC"/>
                </a:gs>
                <a:gs pos="60000">
                  <a:srgbClr val="CAEF8C"/>
                </a:gs>
              </a:gsLst>
              <a:lin ang="7800000" scaled="0"/>
            </a:gradFill>
          </a:ln>
          <a:effectLst>
            <a:outerShdw blurRad="101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00206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96B8E17-9728-E74E-B507-CEA3A1EE6B1E}"/>
              </a:ext>
            </a:extLst>
          </p:cNvPr>
          <p:cNvSpPr txBox="1"/>
          <p:nvPr/>
        </p:nvSpPr>
        <p:spPr>
          <a:xfrm>
            <a:off x="1443592" y="2725697"/>
            <a:ext cx="315272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2060"/>
                </a:solidFill>
              </a:rPr>
              <a:t>2</a:t>
            </a:r>
            <a:r>
              <a:rPr lang="en-US" altLang="ko-KR" sz="4000" b="1" dirty="0">
                <a:solidFill>
                  <a:srgbClr val="002060"/>
                </a:solidFill>
              </a:rPr>
              <a:t>Billion</a:t>
            </a:r>
            <a:r>
              <a:rPr lang="en-US" altLang="ko-KR" sz="6600" b="1" dirty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Times Sound-tracks Listened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42F73260-2A57-404F-8F31-FB9903523760}"/>
              </a:ext>
            </a:extLst>
          </p:cNvPr>
          <p:cNvSpPr txBox="1"/>
          <p:nvPr/>
        </p:nvSpPr>
        <p:spPr>
          <a:xfrm>
            <a:off x="1577580" y="4662736"/>
            <a:ext cx="2592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4</a:t>
            </a:r>
            <a:r>
              <a:rPr lang="en-US" altLang="ko-KR" b="1" dirty="0">
                <a:solidFill>
                  <a:srgbClr val="002060"/>
                </a:solidFill>
              </a:rPr>
              <a:t>Million</a:t>
            </a:r>
            <a:endParaRPr lang="en-US" altLang="ko-KR" sz="2800" b="1" dirty="0">
              <a:solidFill>
                <a:srgbClr val="002060"/>
              </a:solidFill>
            </a:endParaRPr>
          </a:p>
          <a:p>
            <a:r>
              <a:rPr lang="en-US" altLang="ko-KR" sz="1400" b="1" dirty="0">
                <a:solidFill>
                  <a:srgbClr val="002060"/>
                </a:solidFill>
              </a:rPr>
              <a:t>Sound-tracks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094F63A-B3C0-C642-952A-24A11030B77A}"/>
              </a:ext>
            </a:extLst>
          </p:cNvPr>
          <p:cNvSpPr txBox="1"/>
          <p:nvPr/>
        </p:nvSpPr>
        <p:spPr>
          <a:xfrm>
            <a:off x="1577580" y="5697801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2060"/>
                </a:solidFill>
              </a:rPr>
              <a:t>2 </a:t>
            </a:r>
            <a:r>
              <a:rPr lang="en-US" altLang="ko-KR" sz="1200" b="1" dirty="0">
                <a:solidFill>
                  <a:srgbClr val="002060"/>
                </a:solidFill>
              </a:rPr>
              <a:t>Months 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21CE85B-D6E0-F948-B843-A27F110CC233}"/>
              </a:ext>
            </a:extLst>
          </p:cNvPr>
          <p:cNvSpPr txBox="1"/>
          <p:nvPr/>
        </p:nvSpPr>
        <p:spPr>
          <a:xfrm>
            <a:off x="24853" y="231298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rgbClr val="002060"/>
                </a:solidFill>
                <a:cs typeface="Arial" pitchFamily="34" charset="0"/>
              </a:rPr>
              <a:t>Data Preparation</a:t>
            </a:r>
            <a:endParaRPr lang="ko-KR" altLang="en-US" sz="5400" dirty="0">
              <a:solidFill>
                <a:srgbClr val="002060"/>
              </a:solidFill>
              <a:cs typeface="Arial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A3CA6D7-30AA-AD48-8A2B-8A8334ABD983}"/>
              </a:ext>
            </a:extLst>
          </p:cNvPr>
          <p:cNvGrpSpPr/>
          <p:nvPr/>
        </p:nvGrpSpPr>
        <p:grpSpPr>
          <a:xfrm>
            <a:off x="5237209" y="1246764"/>
            <a:ext cx="1730789" cy="244549"/>
            <a:chOff x="435935" y="648585"/>
            <a:chExt cx="1730789" cy="244549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61B6DFC-6B22-F541-9699-454721D5B398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085895E-329D-3346-8C3B-F619526AA2A2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F1CEAD-AB01-2E46-9077-B29A3A3AB455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469713F2-B8B1-0740-B03F-DB731CF7B6D3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69F56C1-B120-7B46-8EE4-25D39EBB186C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A508C97-A276-324C-8011-5E118136327C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3" name="Freeform: Shape 10">
            <a:extLst>
              <a:ext uri="{FF2B5EF4-FFF2-40B4-BE49-F238E27FC236}">
                <a16:creationId xmlns:a16="http://schemas.microsoft.com/office/drawing/2014/main" id="{B6B61835-9796-B546-A781-B4F7A63D2DE3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4" name="Freeform: Shape 11">
            <a:extLst>
              <a:ext uri="{FF2B5EF4-FFF2-40B4-BE49-F238E27FC236}">
                <a16:creationId xmlns:a16="http://schemas.microsoft.com/office/drawing/2014/main" id="{617FCFF9-EF37-2A40-A512-3D31C6BA28E0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5" name="Freeform: Shape 12">
            <a:extLst>
              <a:ext uri="{FF2B5EF4-FFF2-40B4-BE49-F238E27FC236}">
                <a16:creationId xmlns:a16="http://schemas.microsoft.com/office/drawing/2014/main" id="{33F3DDDD-901A-5241-A3CB-5F3BC1CAF606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6" name="Freeform: Shape 13">
            <a:extLst>
              <a:ext uri="{FF2B5EF4-FFF2-40B4-BE49-F238E27FC236}">
                <a16:creationId xmlns:a16="http://schemas.microsoft.com/office/drawing/2014/main" id="{55392A80-B0DB-5D49-A1C0-BBFE6817031F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7" name="Freeform: Shape 14">
            <a:extLst>
              <a:ext uri="{FF2B5EF4-FFF2-40B4-BE49-F238E27FC236}">
                <a16:creationId xmlns:a16="http://schemas.microsoft.com/office/drawing/2014/main" id="{8CA3A890-6361-6D48-BD04-57938B94B973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8" name="Freeform: Shape 15">
            <a:extLst>
              <a:ext uri="{FF2B5EF4-FFF2-40B4-BE49-F238E27FC236}">
                <a16:creationId xmlns:a16="http://schemas.microsoft.com/office/drawing/2014/main" id="{5EA2D413-761A-7E45-8D6F-AD1F2E4D266B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" name="Freeform: Shape 16">
            <a:extLst>
              <a:ext uri="{FF2B5EF4-FFF2-40B4-BE49-F238E27FC236}">
                <a16:creationId xmlns:a16="http://schemas.microsoft.com/office/drawing/2014/main" id="{DF438394-E7CD-0C4D-8F96-CCF9BCA07AC8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0" name="Freeform: Shape 17">
            <a:extLst>
              <a:ext uri="{FF2B5EF4-FFF2-40B4-BE49-F238E27FC236}">
                <a16:creationId xmlns:a16="http://schemas.microsoft.com/office/drawing/2014/main" id="{837B97B7-C798-224E-AC2D-DAF1DE48B43D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133CF5CC-5CF3-884F-9E91-B19DB2A0A5EF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bg1"/>
          </a:solidFill>
        </p:grpSpPr>
        <p:sp>
          <p:nvSpPr>
            <p:cNvPr id="312" name="Freeform: Shape 19">
              <a:extLst>
                <a:ext uri="{FF2B5EF4-FFF2-40B4-BE49-F238E27FC236}">
                  <a16:creationId xmlns:a16="http://schemas.microsoft.com/office/drawing/2014/main" id="{CDBE1B22-CA09-DE48-99FB-A05FA4811B6B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20">
              <a:extLst>
                <a:ext uri="{FF2B5EF4-FFF2-40B4-BE49-F238E27FC236}">
                  <a16:creationId xmlns:a16="http://schemas.microsoft.com/office/drawing/2014/main" id="{A5FEC58F-3665-804B-84CD-D37F01DF5B65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14" name="Graphic 313">
              <a:extLst>
                <a:ext uri="{FF2B5EF4-FFF2-40B4-BE49-F238E27FC236}">
                  <a16:creationId xmlns:a16="http://schemas.microsoft.com/office/drawing/2014/main" id="{9F00198A-6AEA-774E-AD1B-0E30029C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315" name="Graphic 314">
            <a:extLst>
              <a:ext uri="{FF2B5EF4-FFF2-40B4-BE49-F238E27FC236}">
                <a16:creationId xmlns:a16="http://schemas.microsoft.com/office/drawing/2014/main" id="{C24D0D47-B18C-3547-B947-FA98407B33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316" name="Freeform: Shape 23">
            <a:extLst>
              <a:ext uri="{FF2B5EF4-FFF2-40B4-BE49-F238E27FC236}">
                <a16:creationId xmlns:a16="http://schemas.microsoft.com/office/drawing/2014/main" id="{BE80FACB-4D92-364B-8028-F636E4380B67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7" name="Freeform: Shape 24">
            <a:extLst>
              <a:ext uri="{FF2B5EF4-FFF2-40B4-BE49-F238E27FC236}">
                <a16:creationId xmlns:a16="http://schemas.microsoft.com/office/drawing/2014/main" id="{95E32AC9-AE00-1547-8A7F-471E50AD1BC5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8" name="Freeform: Shape 25">
            <a:extLst>
              <a:ext uri="{FF2B5EF4-FFF2-40B4-BE49-F238E27FC236}">
                <a16:creationId xmlns:a16="http://schemas.microsoft.com/office/drawing/2014/main" id="{69BD8092-7B69-D340-93A9-CBBF07E40118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9" name="Freeform: Shape 26">
            <a:extLst>
              <a:ext uri="{FF2B5EF4-FFF2-40B4-BE49-F238E27FC236}">
                <a16:creationId xmlns:a16="http://schemas.microsoft.com/office/drawing/2014/main" id="{D32E4BF5-F9B9-C24C-9BDD-FF491C86389B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0" name="Freeform: Shape 27">
            <a:extLst>
              <a:ext uri="{FF2B5EF4-FFF2-40B4-BE49-F238E27FC236}">
                <a16:creationId xmlns:a16="http://schemas.microsoft.com/office/drawing/2014/main" id="{5130E938-4E9D-8A42-918C-B9193AA816C3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1" name="Freeform: Shape 28">
            <a:extLst>
              <a:ext uri="{FF2B5EF4-FFF2-40B4-BE49-F238E27FC236}">
                <a16:creationId xmlns:a16="http://schemas.microsoft.com/office/drawing/2014/main" id="{11FB0C57-B447-CE4D-A0B9-EDA5ED2D5521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2" name="Freeform: Shape 29">
            <a:extLst>
              <a:ext uri="{FF2B5EF4-FFF2-40B4-BE49-F238E27FC236}">
                <a16:creationId xmlns:a16="http://schemas.microsoft.com/office/drawing/2014/main" id="{853D5F6E-8B7D-D24B-80DC-2B3B38B550C9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3" name="Freeform: Shape 30">
            <a:extLst>
              <a:ext uri="{FF2B5EF4-FFF2-40B4-BE49-F238E27FC236}">
                <a16:creationId xmlns:a16="http://schemas.microsoft.com/office/drawing/2014/main" id="{39B25C83-356E-034D-A1CE-B997A3FF0626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4" name="Freeform: Shape 31">
            <a:extLst>
              <a:ext uri="{FF2B5EF4-FFF2-40B4-BE49-F238E27FC236}">
                <a16:creationId xmlns:a16="http://schemas.microsoft.com/office/drawing/2014/main" id="{AD447C73-699A-0447-9633-1D25B91B68A4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25" name="Graphic 324">
            <a:extLst>
              <a:ext uri="{FF2B5EF4-FFF2-40B4-BE49-F238E27FC236}">
                <a16:creationId xmlns:a16="http://schemas.microsoft.com/office/drawing/2014/main" id="{6F297B8A-AF1E-9143-B86C-755B713BC0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sp>
        <p:nvSpPr>
          <p:cNvPr id="326" name="Freeform: Shape 10">
            <a:extLst>
              <a:ext uri="{FF2B5EF4-FFF2-40B4-BE49-F238E27FC236}">
                <a16:creationId xmlns:a16="http://schemas.microsoft.com/office/drawing/2014/main" id="{0B2E28BA-3B8C-0E40-956E-1269C4798A81}"/>
              </a:ext>
            </a:extLst>
          </p:cNvPr>
          <p:cNvSpPr/>
          <p:nvPr/>
        </p:nvSpPr>
        <p:spPr>
          <a:xfrm rot="2443466">
            <a:off x="10320293" y="8188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7" name="Freeform: Shape 11">
            <a:extLst>
              <a:ext uri="{FF2B5EF4-FFF2-40B4-BE49-F238E27FC236}">
                <a16:creationId xmlns:a16="http://schemas.microsoft.com/office/drawing/2014/main" id="{2CB17E59-818C-5046-AEA1-5173DF12E609}"/>
              </a:ext>
            </a:extLst>
          </p:cNvPr>
          <p:cNvSpPr/>
          <p:nvPr/>
        </p:nvSpPr>
        <p:spPr>
          <a:xfrm rot="1966097">
            <a:off x="7408185" y="3500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Freeform: Shape 12">
            <a:extLst>
              <a:ext uri="{FF2B5EF4-FFF2-40B4-BE49-F238E27FC236}">
                <a16:creationId xmlns:a16="http://schemas.microsoft.com/office/drawing/2014/main" id="{9FA478B4-60B1-4749-9DC4-ADAE8462453B}"/>
              </a:ext>
            </a:extLst>
          </p:cNvPr>
          <p:cNvSpPr/>
          <p:nvPr/>
        </p:nvSpPr>
        <p:spPr>
          <a:xfrm rot="19504256">
            <a:off x="10423329" y="2108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9" name="Freeform: Shape 13">
            <a:extLst>
              <a:ext uri="{FF2B5EF4-FFF2-40B4-BE49-F238E27FC236}">
                <a16:creationId xmlns:a16="http://schemas.microsoft.com/office/drawing/2014/main" id="{AFC2ABDF-A1D8-DD4B-A472-E4FB336467BA}"/>
              </a:ext>
            </a:extLst>
          </p:cNvPr>
          <p:cNvSpPr/>
          <p:nvPr/>
        </p:nvSpPr>
        <p:spPr>
          <a:xfrm>
            <a:off x="7980481" y="12293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0" name="Freeform: Shape 14">
            <a:extLst>
              <a:ext uri="{FF2B5EF4-FFF2-40B4-BE49-F238E27FC236}">
                <a16:creationId xmlns:a16="http://schemas.microsoft.com/office/drawing/2014/main" id="{6E5C4F25-445D-DE4E-AF1C-8AA6DDD6418A}"/>
              </a:ext>
            </a:extLst>
          </p:cNvPr>
          <p:cNvSpPr/>
          <p:nvPr/>
        </p:nvSpPr>
        <p:spPr>
          <a:xfrm rot="20494739">
            <a:off x="9774902" y="9452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1" name="Freeform: Shape 15">
            <a:extLst>
              <a:ext uri="{FF2B5EF4-FFF2-40B4-BE49-F238E27FC236}">
                <a16:creationId xmlns:a16="http://schemas.microsoft.com/office/drawing/2014/main" id="{CB6E4626-BEB2-B045-8E59-0122D48102C8}"/>
              </a:ext>
            </a:extLst>
          </p:cNvPr>
          <p:cNvSpPr/>
          <p:nvPr/>
        </p:nvSpPr>
        <p:spPr>
          <a:xfrm>
            <a:off x="8883731" y="6837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: Shape 16">
            <a:extLst>
              <a:ext uri="{FF2B5EF4-FFF2-40B4-BE49-F238E27FC236}">
                <a16:creationId xmlns:a16="http://schemas.microsoft.com/office/drawing/2014/main" id="{43860936-3C55-254B-8937-F84A876D3AED}"/>
              </a:ext>
            </a:extLst>
          </p:cNvPr>
          <p:cNvSpPr/>
          <p:nvPr/>
        </p:nvSpPr>
        <p:spPr>
          <a:xfrm>
            <a:off x="7164412" y="13298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3" name="Freeform: Shape 17">
            <a:extLst>
              <a:ext uri="{FF2B5EF4-FFF2-40B4-BE49-F238E27FC236}">
                <a16:creationId xmlns:a16="http://schemas.microsoft.com/office/drawing/2014/main" id="{19EC4F21-1633-B145-B1EB-971EBD1A22AA}"/>
              </a:ext>
            </a:extLst>
          </p:cNvPr>
          <p:cNvSpPr/>
          <p:nvPr/>
        </p:nvSpPr>
        <p:spPr>
          <a:xfrm rot="1970394">
            <a:off x="9989892" y="2658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1445BC64-C777-1442-B28C-BE32F3A6D392}"/>
              </a:ext>
            </a:extLst>
          </p:cNvPr>
          <p:cNvGrpSpPr/>
          <p:nvPr/>
        </p:nvGrpSpPr>
        <p:grpSpPr>
          <a:xfrm>
            <a:off x="9092409" y="1033861"/>
            <a:ext cx="418861" cy="391065"/>
            <a:chOff x="3081888" y="3373426"/>
            <a:chExt cx="1571111" cy="1466850"/>
          </a:xfrm>
          <a:solidFill>
            <a:schemeClr val="tx1">
              <a:alpha val="10000"/>
            </a:schemeClr>
          </a:solidFill>
        </p:grpSpPr>
        <p:sp>
          <p:nvSpPr>
            <p:cNvPr id="335" name="Freeform: Shape 19">
              <a:extLst>
                <a:ext uri="{FF2B5EF4-FFF2-40B4-BE49-F238E27FC236}">
                  <a16:creationId xmlns:a16="http://schemas.microsoft.com/office/drawing/2014/main" id="{72B4565E-22F2-8141-AE79-C9179CFCB43D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20">
              <a:extLst>
                <a:ext uri="{FF2B5EF4-FFF2-40B4-BE49-F238E27FC236}">
                  <a16:creationId xmlns:a16="http://schemas.microsoft.com/office/drawing/2014/main" id="{E65EBB33-814F-6C45-889B-4FFA1A5BBDEE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37" name="Graphic 336">
              <a:extLst>
                <a:ext uri="{FF2B5EF4-FFF2-40B4-BE49-F238E27FC236}">
                  <a16:creationId xmlns:a16="http://schemas.microsoft.com/office/drawing/2014/main" id="{4610CDF7-3FD0-C642-A1D5-2BEE6DBC3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338" name="Graphic 337">
            <a:extLst>
              <a:ext uri="{FF2B5EF4-FFF2-40B4-BE49-F238E27FC236}">
                <a16:creationId xmlns:a16="http://schemas.microsoft.com/office/drawing/2014/main" id="{61214BBD-AD2E-2546-BC1F-E8E53907B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1726" y="639427"/>
            <a:ext cx="326562" cy="918968"/>
          </a:xfrm>
          <a:prstGeom prst="rect">
            <a:avLst/>
          </a:prstGeom>
        </p:spPr>
      </p:pic>
      <p:sp>
        <p:nvSpPr>
          <p:cNvPr id="339" name="Freeform: Shape 23">
            <a:extLst>
              <a:ext uri="{FF2B5EF4-FFF2-40B4-BE49-F238E27FC236}">
                <a16:creationId xmlns:a16="http://schemas.microsoft.com/office/drawing/2014/main" id="{4C1A256D-8BE6-4547-8D3E-CE9FDBCE8D4B}"/>
              </a:ext>
            </a:extLst>
          </p:cNvPr>
          <p:cNvSpPr/>
          <p:nvPr/>
        </p:nvSpPr>
        <p:spPr>
          <a:xfrm>
            <a:off x="9580891" y="4648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0" name="Freeform: Shape 24">
            <a:extLst>
              <a:ext uri="{FF2B5EF4-FFF2-40B4-BE49-F238E27FC236}">
                <a16:creationId xmlns:a16="http://schemas.microsoft.com/office/drawing/2014/main" id="{563F263B-AA6A-6D46-A73E-B4B8ACB98D60}"/>
              </a:ext>
            </a:extLst>
          </p:cNvPr>
          <p:cNvSpPr/>
          <p:nvPr/>
        </p:nvSpPr>
        <p:spPr>
          <a:xfrm>
            <a:off x="8583000" y="13097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1" name="Freeform: Shape 25">
            <a:extLst>
              <a:ext uri="{FF2B5EF4-FFF2-40B4-BE49-F238E27FC236}">
                <a16:creationId xmlns:a16="http://schemas.microsoft.com/office/drawing/2014/main" id="{6A4FF92C-A8B1-C34F-BF12-EC60C285C971}"/>
              </a:ext>
            </a:extLst>
          </p:cNvPr>
          <p:cNvSpPr/>
          <p:nvPr/>
        </p:nvSpPr>
        <p:spPr>
          <a:xfrm>
            <a:off x="8156321" y="5894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2" name="Freeform: Shape 26">
            <a:extLst>
              <a:ext uri="{FF2B5EF4-FFF2-40B4-BE49-F238E27FC236}">
                <a16:creationId xmlns:a16="http://schemas.microsoft.com/office/drawing/2014/main" id="{4CD26139-659B-0C40-BC29-27E38787D676}"/>
              </a:ext>
            </a:extLst>
          </p:cNvPr>
          <p:cNvSpPr/>
          <p:nvPr/>
        </p:nvSpPr>
        <p:spPr>
          <a:xfrm>
            <a:off x="10903825" y="4196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3" name="Freeform: Shape 27">
            <a:extLst>
              <a:ext uri="{FF2B5EF4-FFF2-40B4-BE49-F238E27FC236}">
                <a16:creationId xmlns:a16="http://schemas.microsoft.com/office/drawing/2014/main" id="{C76382B2-5914-5442-9DDB-C87D7F18EEFA}"/>
              </a:ext>
            </a:extLst>
          </p:cNvPr>
          <p:cNvSpPr/>
          <p:nvPr/>
        </p:nvSpPr>
        <p:spPr>
          <a:xfrm>
            <a:off x="11207117" y="7868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4" name="Freeform: Shape 28">
            <a:extLst>
              <a:ext uri="{FF2B5EF4-FFF2-40B4-BE49-F238E27FC236}">
                <a16:creationId xmlns:a16="http://schemas.microsoft.com/office/drawing/2014/main" id="{A73AF0DE-5BDA-AC45-B583-40EA5AEFC9B7}"/>
              </a:ext>
            </a:extLst>
          </p:cNvPr>
          <p:cNvSpPr/>
          <p:nvPr/>
        </p:nvSpPr>
        <p:spPr>
          <a:xfrm rot="14875983">
            <a:off x="11404026" y="2200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5" name="Freeform: Shape 29">
            <a:extLst>
              <a:ext uri="{FF2B5EF4-FFF2-40B4-BE49-F238E27FC236}">
                <a16:creationId xmlns:a16="http://schemas.microsoft.com/office/drawing/2014/main" id="{6C7E769C-7A09-A64E-AB5B-693E0B0E383B}"/>
              </a:ext>
            </a:extLst>
          </p:cNvPr>
          <p:cNvSpPr/>
          <p:nvPr/>
        </p:nvSpPr>
        <p:spPr>
          <a:xfrm rot="1246659">
            <a:off x="9970643" y="14616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6" name="Freeform: Shape 30">
            <a:extLst>
              <a:ext uri="{FF2B5EF4-FFF2-40B4-BE49-F238E27FC236}">
                <a16:creationId xmlns:a16="http://schemas.microsoft.com/office/drawing/2014/main" id="{D93D1012-756E-A04C-8288-E71559047ABF}"/>
              </a:ext>
            </a:extLst>
          </p:cNvPr>
          <p:cNvSpPr/>
          <p:nvPr/>
        </p:nvSpPr>
        <p:spPr>
          <a:xfrm rot="1759466">
            <a:off x="10859786" y="11359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7" name="Freeform: Shape 31">
            <a:extLst>
              <a:ext uri="{FF2B5EF4-FFF2-40B4-BE49-F238E27FC236}">
                <a16:creationId xmlns:a16="http://schemas.microsoft.com/office/drawing/2014/main" id="{EFF53C0A-2158-AB40-97BD-401BBE200890}"/>
              </a:ext>
            </a:extLst>
          </p:cNvPr>
          <p:cNvSpPr/>
          <p:nvPr/>
        </p:nvSpPr>
        <p:spPr>
          <a:xfrm rot="1204998">
            <a:off x="12032433" y="2328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8" name="Graphic 347">
            <a:extLst>
              <a:ext uri="{FF2B5EF4-FFF2-40B4-BE49-F238E27FC236}">
                <a16:creationId xmlns:a16="http://schemas.microsoft.com/office/drawing/2014/main" id="{AC9E32B9-4F1A-9D46-9F8D-315F0EB916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485531">
            <a:off x="11752891" y="413510"/>
            <a:ext cx="247131" cy="695443"/>
          </a:xfrm>
          <a:prstGeom prst="rect">
            <a:avLst/>
          </a:prstGeom>
        </p:spPr>
      </p:pic>
      <p:pic>
        <p:nvPicPr>
          <p:cNvPr id="3" name="Picture 2" descr="A picture containing light, drawing, clock&#10;&#10;Description automatically generated">
            <a:extLst>
              <a:ext uri="{FF2B5EF4-FFF2-40B4-BE49-F238E27FC236}">
                <a16:creationId xmlns:a16="http://schemas.microsoft.com/office/drawing/2014/main" id="{95A889A7-224E-6C48-9D36-F70EEEC6C3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75" y="4118153"/>
            <a:ext cx="1155044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4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D9CB396-0C7E-E441-BF66-B42CCAA1C6B6}"/>
              </a:ext>
            </a:extLst>
          </p:cNvPr>
          <p:cNvSpPr txBox="1"/>
          <p:nvPr/>
        </p:nvSpPr>
        <p:spPr>
          <a:xfrm>
            <a:off x="32590" y="238970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Variables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4055D9-A438-0444-8EF8-E778273F1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25100"/>
              </p:ext>
            </p:extLst>
          </p:nvPr>
        </p:nvGraphicFramePr>
        <p:xfrm>
          <a:off x="1266531" y="2163416"/>
          <a:ext cx="10294205" cy="234156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14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2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7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5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43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track_id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premium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shuffle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playlist_type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duration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err="1"/>
                        <a:t>release_year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kern="1200" dirty="0" err="1"/>
                        <a:t>us_popularity_estimate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/>
                        <a:t>acousticness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/>
                        <a:t>beat_strength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bounciness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danceability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energy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flatness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/>
                        <a:t>instrumentalness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liveness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loudness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mechanism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organism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/>
                        <a:t>speechiness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tempo</a:t>
                      </a:r>
                      <a:endParaRPr lang="en-JM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valence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accent5"/>
                          </a:solidFill>
                        </a:rPr>
                        <a:t>skipped_count</a:t>
                      </a:r>
                      <a:endParaRPr lang="ko-KR" altLang="en-US" sz="1600" b="1" dirty="0">
                        <a:solidFill>
                          <a:schemeClr val="accent5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accent5"/>
                          </a:solidFill>
                        </a:rPr>
                        <a:t>not_skipped_count</a:t>
                      </a:r>
                      <a:endParaRPr lang="ko-KR" altLang="en-US" sz="1600" b="1" dirty="0">
                        <a:solidFill>
                          <a:schemeClr val="accent5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total_count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release_year_tr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" name="Freeform: Shape 10">
            <a:extLst>
              <a:ext uri="{FF2B5EF4-FFF2-40B4-BE49-F238E27FC236}">
                <a16:creationId xmlns:a16="http://schemas.microsoft.com/office/drawing/2014/main" id="{DDEB6838-EC9C-EE43-A628-1D836DCF21DF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11">
            <a:extLst>
              <a:ext uri="{FF2B5EF4-FFF2-40B4-BE49-F238E27FC236}">
                <a16:creationId xmlns:a16="http://schemas.microsoft.com/office/drawing/2014/main" id="{F52501DF-940A-1F41-940A-BE3F6B3F5B32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12">
            <a:extLst>
              <a:ext uri="{FF2B5EF4-FFF2-40B4-BE49-F238E27FC236}">
                <a16:creationId xmlns:a16="http://schemas.microsoft.com/office/drawing/2014/main" id="{7CA701A4-3DA4-624D-A355-E6AEBA059036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9D13430B-6F1A-4C44-BC7D-826BDAEF2638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14">
            <a:extLst>
              <a:ext uri="{FF2B5EF4-FFF2-40B4-BE49-F238E27FC236}">
                <a16:creationId xmlns:a16="http://schemas.microsoft.com/office/drawing/2014/main" id="{C4EB8863-BEF1-E544-89D0-C536489072B3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15">
            <a:extLst>
              <a:ext uri="{FF2B5EF4-FFF2-40B4-BE49-F238E27FC236}">
                <a16:creationId xmlns:a16="http://schemas.microsoft.com/office/drawing/2014/main" id="{1C1179BD-E530-8942-9507-9611941BD577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16">
            <a:extLst>
              <a:ext uri="{FF2B5EF4-FFF2-40B4-BE49-F238E27FC236}">
                <a16:creationId xmlns:a16="http://schemas.microsoft.com/office/drawing/2014/main" id="{07AEF6ED-41BE-6544-9728-B48D519856FB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17">
            <a:extLst>
              <a:ext uri="{FF2B5EF4-FFF2-40B4-BE49-F238E27FC236}">
                <a16:creationId xmlns:a16="http://schemas.microsoft.com/office/drawing/2014/main" id="{744E3D7B-BF0A-CC43-BAB9-8BE71BB22F67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0CA760-C6A0-A545-9D00-56088CC6B0A1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bg1">
              <a:alpha val="24000"/>
            </a:schemeClr>
          </a:solidFill>
        </p:grpSpPr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853DD9D3-E600-CD4F-827E-99D65A9FB076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0">
              <a:extLst>
                <a:ext uri="{FF2B5EF4-FFF2-40B4-BE49-F238E27FC236}">
                  <a16:creationId xmlns:a16="http://schemas.microsoft.com/office/drawing/2014/main" id="{4AE14C48-D1C4-3349-BF4D-07CB1569721B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1BA706FE-C991-9847-AA42-0CE0A6DE6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F1DD8EF5-B14E-AF46-880A-5A6E478D4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48" name="Freeform: Shape 23">
            <a:extLst>
              <a:ext uri="{FF2B5EF4-FFF2-40B4-BE49-F238E27FC236}">
                <a16:creationId xmlns:a16="http://schemas.microsoft.com/office/drawing/2014/main" id="{3D2DB5A7-B663-C747-89C1-4C09DA08977C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24">
            <a:extLst>
              <a:ext uri="{FF2B5EF4-FFF2-40B4-BE49-F238E27FC236}">
                <a16:creationId xmlns:a16="http://schemas.microsoft.com/office/drawing/2014/main" id="{D1AFF8C7-291F-E545-AFE0-C1AFDE435F4D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25">
            <a:extLst>
              <a:ext uri="{FF2B5EF4-FFF2-40B4-BE49-F238E27FC236}">
                <a16:creationId xmlns:a16="http://schemas.microsoft.com/office/drawing/2014/main" id="{BDA089F1-EF40-2A44-AF04-83353E065A02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26">
            <a:extLst>
              <a:ext uri="{FF2B5EF4-FFF2-40B4-BE49-F238E27FC236}">
                <a16:creationId xmlns:a16="http://schemas.microsoft.com/office/drawing/2014/main" id="{47507E30-AF95-9C45-BDE0-4BB8B5BF6697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27">
            <a:extLst>
              <a:ext uri="{FF2B5EF4-FFF2-40B4-BE49-F238E27FC236}">
                <a16:creationId xmlns:a16="http://schemas.microsoft.com/office/drawing/2014/main" id="{362C4D9B-8137-B046-83BD-6E17F9919216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28">
            <a:extLst>
              <a:ext uri="{FF2B5EF4-FFF2-40B4-BE49-F238E27FC236}">
                <a16:creationId xmlns:a16="http://schemas.microsoft.com/office/drawing/2014/main" id="{84752CBA-26FB-0345-BB50-3194CC6ED593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29">
            <a:extLst>
              <a:ext uri="{FF2B5EF4-FFF2-40B4-BE49-F238E27FC236}">
                <a16:creationId xmlns:a16="http://schemas.microsoft.com/office/drawing/2014/main" id="{1C16C7D9-27A4-4A46-9AFB-99727FB5D296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30">
            <a:extLst>
              <a:ext uri="{FF2B5EF4-FFF2-40B4-BE49-F238E27FC236}">
                <a16:creationId xmlns:a16="http://schemas.microsoft.com/office/drawing/2014/main" id="{08D37F9D-6417-EB4F-9261-6EDF64643D7B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31">
            <a:extLst>
              <a:ext uri="{FF2B5EF4-FFF2-40B4-BE49-F238E27FC236}">
                <a16:creationId xmlns:a16="http://schemas.microsoft.com/office/drawing/2014/main" id="{1DA0A370-0E1E-2444-BCD6-F08304D107B1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>
              <a:alpha val="24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DC4BA8D6-7C69-7C43-A1AE-8811A5C0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5033998-1CDC-F142-A042-8F6A3C1CA152}"/>
              </a:ext>
            </a:extLst>
          </p:cNvPr>
          <p:cNvGrpSpPr/>
          <p:nvPr/>
        </p:nvGrpSpPr>
        <p:grpSpPr>
          <a:xfrm>
            <a:off x="1978008" y="4739043"/>
            <a:ext cx="8203884" cy="1923163"/>
            <a:chOff x="381853" y="4955396"/>
            <a:chExt cx="11336613" cy="1491871"/>
          </a:xfrm>
        </p:grpSpPr>
        <p:sp>
          <p:nvSpPr>
            <p:cNvPr id="59" name="Freeform: Shape 64">
              <a:extLst>
                <a:ext uri="{FF2B5EF4-FFF2-40B4-BE49-F238E27FC236}">
                  <a16:creationId xmlns:a16="http://schemas.microsoft.com/office/drawing/2014/main" id="{6962A3F3-F046-824C-8532-D8B4F461303B}"/>
                </a:ext>
              </a:extLst>
            </p:cNvPr>
            <p:cNvSpPr/>
            <p:nvPr/>
          </p:nvSpPr>
          <p:spPr>
            <a:xfrm>
              <a:off x="381853" y="4955396"/>
              <a:ext cx="5712918" cy="1491871"/>
            </a:xfrm>
            <a:custGeom>
              <a:avLst/>
              <a:gdLst>
                <a:gd name="connsiteX0" fmla="*/ 5655946 w 7915276"/>
                <a:gd name="connsiteY0" fmla="*/ 914400 h 1920240"/>
                <a:gd name="connsiteX1" fmla="*/ 5697856 w 7915276"/>
                <a:gd name="connsiteY1" fmla="*/ 914400 h 1920240"/>
                <a:gd name="connsiteX2" fmla="*/ 5743576 w 7915276"/>
                <a:gd name="connsiteY2" fmla="*/ 960120 h 1920240"/>
                <a:gd name="connsiteX3" fmla="*/ 5697856 w 7915276"/>
                <a:gd name="connsiteY3" fmla="*/ 1005840 h 1920240"/>
                <a:gd name="connsiteX4" fmla="*/ 5655946 w 7915276"/>
                <a:gd name="connsiteY4" fmla="*/ 1005840 h 1920240"/>
                <a:gd name="connsiteX5" fmla="*/ 5610226 w 7915276"/>
                <a:gd name="connsiteY5" fmla="*/ 960120 h 1920240"/>
                <a:gd name="connsiteX6" fmla="*/ 5655946 w 7915276"/>
                <a:gd name="connsiteY6" fmla="*/ 914400 h 1920240"/>
                <a:gd name="connsiteX7" fmla="*/ 1514477 w 7915276"/>
                <a:gd name="connsiteY7" fmla="*/ 868680 h 1920240"/>
                <a:gd name="connsiteX8" fmla="*/ 1581151 w 7915276"/>
                <a:gd name="connsiteY8" fmla="*/ 935355 h 1920240"/>
                <a:gd name="connsiteX9" fmla="*/ 1581151 w 7915276"/>
                <a:gd name="connsiteY9" fmla="*/ 984885 h 1920240"/>
                <a:gd name="connsiteX10" fmla="*/ 1514477 w 7915276"/>
                <a:gd name="connsiteY10" fmla="*/ 1051560 h 1920240"/>
                <a:gd name="connsiteX11" fmla="*/ 1447801 w 7915276"/>
                <a:gd name="connsiteY11" fmla="*/ 984885 h 1920240"/>
                <a:gd name="connsiteX12" fmla="*/ 1447801 w 7915276"/>
                <a:gd name="connsiteY12" fmla="*/ 935355 h 1920240"/>
                <a:gd name="connsiteX13" fmla="*/ 1514477 w 7915276"/>
                <a:gd name="connsiteY13" fmla="*/ 868680 h 1920240"/>
                <a:gd name="connsiteX14" fmla="*/ 1695451 w 7915276"/>
                <a:gd name="connsiteY14" fmla="*/ 822960 h 1920240"/>
                <a:gd name="connsiteX15" fmla="*/ 1762126 w 7915276"/>
                <a:gd name="connsiteY15" fmla="*/ 889635 h 1920240"/>
                <a:gd name="connsiteX16" fmla="*/ 1762126 w 7915276"/>
                <a:gd name="connsiteY16" fmla="*/ 1030605 h 1920240"/>
                <a:gd name="connsiteX17" fmla="*/ 1695451 w 7915276"/>
                <a:gd name="connsiteY17" fmla="*/ 1097280 h 1920240"/>
                <a:gd name="connsiteX18" fmla="*/ 1628777 w 7915276"/>
                <a:gd name="connsiteY18" fmla="*/ 1030605 h 1920240"/>
                <a:gd name="connsiteX19" fmla="*/ 1628777 w 7915276"/>
                <a:gd name="connsiteY19" fmla="*/ 889635 h 1920240"/>
                <a:gd name="connsiteX20" fmla="*/ 1695451 w 7915276"/>
                <a:gd name="connsiteY20" fmla="*/ 822960 h 1920240"/>
                <a:gd name="connsiteX21" fmla="*/ 1152526 w 7915276"/>
                <a:gd name="connsiteY21" fmla="*/ 822960 h 1920240"/>
                <a:gd name="connsiteX22" fmla="*/ 1219202 w 7915276"/>
                <a:gd name="connsiteY22" fmla="*/ 889635 h 1920240"/>
                <a:gd name="connsiteX23" fmla="*/ 1219202 w 7915276"/>
                <a:gd name="connsiteY23" fmla="*/ 1030605 h 1920240"/>
                <a:gd name="connsiteX24" fmla="*/ 1152526 w 7915276"/>
                <a:gd name="connsiteY24" fmla="*/ 1097280 h 1920240"/>
                <a:gd name="connsiteX25" fmla="*/ 1085851 w 7915276"/>
                <a:gd name="connsiteY25" fmla="*/ 1030605 h 1920240"/>
                <a:gd name="connsiteX26" fmla="*/ 1085851 w 7915276"/>
                <a:gd name="connsiteY26" fmla="*/ 889635 h 1920240"/>
                <a:gd name="connsiteX27" fmla="*/ 1152526 w 7915276"/>
                <a:gd name="connsiteY27" fmla="*/ 822960 h 1920240"/>
                <a:gd name="connsiteX28" fmla="*/ 7848601 w 7915276"/>
                <a:gd name="connsiteY28" fmla="*/ 777240 h 1920240"/>
                <a:gd name="connsiteX29" fmla="*/ 7915276 w 7915276"/>
                <a:gd name="connsiteY29" fmla="*/ 843915 h 1920240"/>
                <a:gd name="connsiteX30" fmla="*/ 7915276 w 7915276"/>
                <a:gd name="connsiteY30" fmla="*/ 1076325 h 1920240"/>
                <a:gd name="connsiteX31" fmla="*/ 7848601 w 7915276"/>
                <a:gd name="connsiteY31" fmla="*/ 1143000 h 1920240"/>
                <a:gd name="connsiteX32" fmla="*/ 7781926 w 7915276"/>
                <a:gd name="connsiteY32" fmla="*/ 1076325 h 1920240"/>
                <a:gd name="connsiteX33" fmla="*/ 7781926 w 7915276"/>
                <a:gd name="connsiteY33" fmla="*/ 843915 h 1920240"/>
                <a:gd name="connsiteX34" fmla="*/ 7848601 w 7915276"/>
                <a:gd name="connsiteY34" fmla="*/ 777240 h 1920240"/>
                <a:gd name="connsiteX35" fmla="*/ 1876426 w 7915276"/>
                <a:gd name="connsiteY35" fmla="*/ 777240 h 1920240"/>
                <a:gd name="connsiteX36" fmla="*/ 1943101 w 7915276"/>
                <a:gd name="connsiteY36" fmla="*/ 843915 h 1920240"/>
                <a:gd name="connsiteX37" fmla="*/ 1943101 w 7915276"/>
                <a:gd name="connsiteY37" fmla="*/ 1076325 h 1920240"/>
                <a:gd name="connsiteX38" fmla="*/ 1876426 w 7915276"/>
                <a:gd name="connsiteY38" fmla="*/ 1143000 h 1920240"/>
                <a:gd name="connsiteX39" fmla="*/ 1809751 w 7915276"/>
                <a:gd name="connsiteY39" fmla="*/ 1076325 h 1920240"/>
                <a:gd name="connsiteX40" fmla="*/ 1809751 w 7915276"/>
                <a:gd name="connsiteY40" fmla="*/ 843915 h 1920240"/>
                <a:gd name="connsiteX41" fmla="*/ 1876426 w 7915276"/>
                <a:gd name="connsiteY41" fmla="*/ 777240 h 1920240"/>
                <a:gd name="connsiteX42" fmla="*/ 1333501 w 7915276"/>
                <a:gd name="connsiteY42" fmla="*/ 777240 h 1920240"/>
                <a:gd name="connsiteX43" fmla="*/ 1400176 w 7915276"/>
                <a:gd name="connsiteY43" fmla="*/ 843915 h 1920240"/>
                <a:gd name="connsiteX44" fmla="*/ 1400176 w 7915276"/>
                <a:gd name="connsiteY44" fmla="*/ 1076325 h 1920240"/>
                <a:gd name="connsiteX45" fmla="*/ 1333501 w 7915276"/>
                <a:gd name="connsiteY45" fmla="*/ 1143000 h 1920240"/>
                <a:gd name="connsiteX46" fmla="*/ 1266826 w 7915276"/>
                <a:gd name="connsiteY46" fmla="*/ 1076325 h 1920240"/>
                <a:gd name="connsiteX47" fmla="*/ 1266826 w 7915276"/>
                <a:gd name="connsiteY47" fmla="*/ 843915 h 1920240"/>
                <a:gd name="connsiteX48" fmla="*/ 1333501 w 7915276"/>
                <a:gd name="connsiteY48" fmla="*/ 777240 h 1920240"/>
                <a:gd name="connsiteX49" fmla="*/ 7305676 w 7915276"/>
                <a:gd name="connsiteY49" fmla="*/ 731520 h 1920240"/>
                <a:gd name="connsiteX50" fmla="*/ 7372351 w 7915276"/>
                <a:gd name="connsiteY50" fmla="*/ 798195 h 1920240"/>
                <a:gd name="connsiteX51" fmla="*/ 7372351 w 7915276"/>
                <a:gd name="connsiteY51" fmla="*/ 1122045 h 1920240"/>
                <a:gd name="connsiteX52" fmla="*/ 7305676 w 7915276"/>
                <a:gd name="connsiteY52" fmla="*/ 1188720 h 1920240"/>
                <a:gd name="connsiteX53" fmla="*/ 7239001 w 7915276"/>
                <a:gd name="connsiteY53" fmla="*/ 1122045 h 1920240"/>
                <a:gd name="connsiteX54" fmla="*/ 7239001 w 7915276"/>
                <a:gd name="connsiteY54" fmla="*/ 798195 h 1920240"/>
                <a:gd name="connsiteX55" fmla="*/ 7305676 w 7915276"/>
                <a:gd name="connsiteY55" fmla="*/ 731520 h 1920240"/>
                <a:gd name="connsiteX56" fmla="*/ 5314951 w 7915276"/>
                <a:gd name="connsiteY56" fmla="*/ 731520 h 1920240"/>
                <a:gd name="connsiteX57" fmla="*/ 5381626 w 7915276"/>
                <a:gd name="connsiteY57" fmla="*/ 798195 h 1920240"/>
                <a:gd name="connsiteX58" fmla="*/ 5381626 w 7915276"/>
                <a:gd name="connsiteY58" fmla="*/ 1122045 h 1920240"/>
                <a:gd name="connsiteX59" fmla="*/ 5314951 w 7915276"/>
                <a:gd name="connsiteY59" fmla="*/ 1188720 h 1920240"/>
                <a:gd name="connsiteX60" fmla="*/ 5248276 w 7915276"/>
                <a:gd name="connsiteY60" fmla="*/ 1122045 h 1920240"/>
                <a:gd name="connsiteX61" fmla="*/ 5248276 w 7915276"/>
                <a:gd name="connsiteY61" fmla="*/ 798195 h 1920240"/>
                <a:gd name="connsiteX62" fmla="*/ 5314951 w 7915276"/>
                <a:gd name="connsiteY62" fmla="*/ 731520 h 1920240"/>
                <a:gd name="connsiteX63" fmla="*/ 2057401 w 7915276"/>
                <a:gd name="connsiteY63" fmla="*/ 731520 h 1920240"/>
                <a:gd name="connsiteX64" fmla="*/ 2124076 w 7915276"/>
                <a:gd name="connsiteY64" fmla="*/ 798195 h 1920240"/>
                <a:gd name="connsiteX65" fmla="*/ 2124076 w 7915276"/>
                <a:gd name="connsiteY65" fmla="*/ 1122045 h 1920240"/>
                <a:gd name="connsiteX66" fmla="*/ 2057401 w 7915276"/>
                <a:gd name="connsiteY66" fmla="*/ 1188720 h 1920240"/>
                <a:gd name="connsiteX67" fmla="*/ 1990726 w 7915276"/>
                <a:gd name="connsiteY67" fmla="*/ 1122045 h 1920240"/>
                <a:gd name="connsiteX68" fmla="*/ 1990726 w 7915276"/>
                <a:gd name="connsiteY68" fmla="*/ 798195 h 1920240"/>
                <a:gd name="connsiteX69" fmla="*/ 2057401 w 7915276"/>
                <a:gd name="connsiteY69" fmla="*/ 731520 h 1920240"/>
                <a:gd name="connsiteX70" fmla="*/ 971551 w 7915276"/>
                <a:gd name="connsiteY70" fmla="*/ 731520 h 1920240"/>
                <a:gd name="connsiteX71" fmla="*/ 1038226 w 7915276"/>
                <a:gd name="connsiteY71" fmla="*/ 798195 h 1920240"/>
                <a:gd name="connsiteX72" fmla="*/ 1038226 w 7915276"/>
                <a:gd name="connsiteY72" fmla="*/ 1122045 h 1920240"/>
                <a:gd name="connsiteX73" fmla="*/ 971551 w 7915276"/>
                <a:gd name="connsiteY73" fmla="*/ 1188720 h 1920240"/>
                <a:gd name="connsiteX74" fmla="*/ 904876 w 7915276"/>
                <a:gd name="connsiteY74" fmla="*/ 1122045 h 1920240"/>
                <a:gd name="connsiteX75" fmla="*/ 904876 w 7915276"/>
                <a:gd name="connsiteY75" fmla="*/ 798195 h 1920240"/>
                <a:gd name="connsiteX76" fmla="*/ 971551 w 7915276"/>
                <a:gd name="connsiteY76" fmla="*/ 731520 h 1920240"/>
                <a:gd name="connsiteX77" fmla="*/ 5857876 w 7915276"/>
                <a:gd name="connsiteY77" fmla="*/ 685800 h 1920240"/>
                <a:gd name="connsiteX78" fmla="*/ 5924551 w 7915276"/>
                <a:gd name="connsiteY78" fmla="*/ 752475 h 1920240"/>
                <a:gd name="connsiteX79" fmla="*/ 5924551 w 7915276"/>
                <a:gd name="connsiteY79" fmla="*/ 1167765 h 1920240"/>
                <a:gd name="connsiteX80" fmla="*/ 5857876 w 7915276"/>
                <a:gd name="connsiteY80" fmla="*/ 1234440 h 1920240"/>
                <a:gd name="connsiteX81" fmla="*/ 5791201 w 7915276"/>
                <a:gd name="connsiteY81" fmla="*/ 1167765 h 1920240"/>
                <a:gd name="connsiteX82" fmla="*/ 5791201 w 7915276"/>
                <a:gd name="connsiteY82" fmla="*/ 752475 h 1920240"/>
                <a:gd name="connsiteX83" fmla="*/ 5857876 w 7915276"/>
                <a:gd name="connsiteY83" fmla="*/ 685800 h 1920240"/>
                <a:gd name="connsiteX84" fmla="*/ 5495926 w 7915276"/>
                <a:gd name="connsiteY84" fmla="*/ 685800 h 1920240"/>
                <a:gd name="connsiteX85" fmla="*/ 5562601 w 7915276"/>
                <a:gd name="connsiteY85" fmla="*/ 752475 h 1920240"/>
                <a:gd name="connsiteX86" fmla="*/ 5562601 w 7915276"/>
                <a:gd name="connsiteY86" fmla="*/ 1167765 h 1920240"/>
                <a:gd name="connsiteX87" fmla="*/ 5495926 w 7915276"/>
                <a:gd name="connsiteY87" fmla="*/ 1234440 h 1920240"/>
                <a:gd name="connsiteX88" fmla="*/ 5429251 w 7915276"/>
                <a:gd name="connsiteY88" fmla="*/ 1167765 h 1920240"/>
                <a:gd name="connsiteX89" fmla="*/ 5429251 w 7915276"/>
                <a:gd name="connsiteY89" fmla="*/ 752475 h 1920240"/>
                <a:gd name="connsiteX90" fmla="*/ 5495926 w 7915276"/>
                <a:gd name="connsiteY90" fmla="*/ 685800 h 1920240"/>
                <a:gd name="connsiteX91" fmla="*/ 2238376 w 7915276"/>
                <a:gd name="connsiteY91" fmla="*/ 685800 h 1920240"/>
                <a:gd name="connsiteX92" fmla="*/ 2305051 w 7915276"/>
                <a:gd name="connsiteY92" fmla="*/ 752475 h 1920240"/>
                <a:gd name="connsiteX93" fmla="*/ 2305051 w 7915276"/>
                <a:gd name="connsiteY93" fmla="*/ 1167765 h 1920240"/>
                <a:gd name="connsiteX94" fmla="*/ 2238376 w 7915276"/>
                <a:gd name="connsiteY94" fmla="*/ 1234440 h 1920240"/>
                <a:gd name="connsiteX95" fmla="*/ 2171701 w 7915276"/>
                <a:gd name="connsiteY95" fmla="*/ 1167765 h 1920240"/>
                <a:gd name="connsiteX96" fmla="*/ 2171701 w 7915276"/>
                <a:gd name="connsiteY96" fmla="*/ 752475 h 1920240"/>
                <a:gd name="connsiteX97" fmla="*/ 2238376 w 7915276"/>
                <a:gd name="connsiteY97" fmla="*/ 685800 h 1920240"/>
                <a:gd name="connsiteX98" fmla="*/ 609602 w 7915276"/>
                <a:gd name="connsiteY98" fmla="*/ 679356 h 1920240"/>
                <a:gd name="connsiteX99" fmla="*/ 676276 w 7915276"/>
                <a:gd name="connsiteY99" fmla="*/ 746031 h 1920240"/>
                <a:gd name="connsiteX100" fmla="*/ 676275 w 7915276"/>
                <a:gd name="connsiteY100" fmla="*/ 1174211 h 1920240"/>
                <a:gd name="connsiteX101" fmla="*/ 609600 w 7915276"/>
                <a:gd name="connsiteY101" fmla="*/ 1240886 h 1920240"/>
                <a:gd name="connsiteX102" fmla="*/ 609602 w 7915276"/>
                <a:gd name="connsiteY102" fmla="*/ 1240885 h 1920240"/>
                <a:gd name="connsiteX103" fmla="*/ 542926 w 7915276"/>
                <a:gd name="connsiteY103" fmla="*/ 1174210 h 1920240"/>
                <a:gd name="connsiteX104" fmla="*/ 542926 w 7915276"/>
                <a:gd name="connsiteY104" fmla="*/ 746031 h 1920240"/>
                <a:gd name="connsiteX105" fmla="*/ 609602 w 7915276"/>
                <a:gd name="connsiteY105" fmla="*/ 679356 h 1920240"/>
                <a:gd name="connsiteX106" fmla="*/ 6943726 w 7915276"/>
                <a:gd name="connsiteY106" fmla="*/ 640080 h 1920240"/>
                <a:gd name="connsiteX107" fmla="*/ 7010401 w 7915276"/>
                <a:gd name="connsiteY107" fmla="*/ 706755 h 1920240"/>
                <a:gd name="connsiteX108" fmla="*/ 7010401 w 7915276"/>
                <a:gd name="connsiteY108" fmla="*/ 1213485 h 1920240"/>
                <a:gd name="connsiteX109" fmla="*/ 6943726 w 7915276"/>
                <a:gd name="connsiteY109" fmla="*/ 1280160 h 1920240"/>
                <a:gd name="connsiteX110" fmla="*/ 6877051 w 7915276"/>
                <a:gd name="connsiteY110" fmla="*/ 1213485 h 1920240"/>
                <a:gd name="connsiteX111" fmla="*/ 6877051 w 7915276"/>
                <a:gd name="connsiteY111" fmla="*/ 706755 h 1920240"/>
                <a:gd name="connsiteX112" fmla="*/ 6943726 w 7915276"/>
                <a:gd name="connsiteY112" fmla="*/ 640080 h 1920240"/>
                <a:gd name="connsiteX113" fmla="*/ 5133976 w 7915276"/>
                <a:gd name="connsiteY113" fmla="*/ 640080 h 1920240"/>
                <a:gd name="connsiteX114" fmla="*/ 5200651 w 7915276"/>
                <a:gd name="connsiteY114" fmla="*/ 706755 h 1920240"/>
                <a:gd name="connsiteX115" fmla="*/ 5200651 w 7915276"/>
                <a:gd name="connsiteY115" fmla="*/ 1213485 h 1920240"/>
                <a:gd name="connsiteX116" fmla="*/ 5133976 w 7915276"/>
                <a:gd name="connsiteY116" fmla="*/ 1280160 h 1920240"/>
                <a:gd name="connsiteX117" fmla="*/ 5067301 w 7915276"/>
                <a:gd name="connsiteY117" fmla="*/ 1213485 h 1920240"/>
                <a:gd name="connsiteX118" fmla="*/ 5067301 w 7915276"/>
                <a:gd name="connsiteY118" fmla="*/ 706755 h 1920240"/>
                <a:gd name="connsiteX119" fmla="*/ 5133976 w 7915276"/>
                <a:gd name="connsiteY119" fmla="*/ 640080 h 1920240"/>
                <a:gd name="connsiteX120" fmla="*/ 790576 w 7915276"/>
                <a:gd name="connsiteY120" fmla="*/ 640080 h 1920240"/>
                <a:gd name="connsiteX121" fmla="*/ 857251 w 7915276"/>
                <a:gd name="connsiteY121" fmla="*/ 706755 h 1920240"/>
                <a:gd name="connsiteX122" fmla="*/ 857251 w 7915276"/>
                <a:gd name="connsiteY122" fmla="*/ 1213485 h 1920240"/>
                <a:gd name="connsiteX123" fmla="*/ 790576 w 7915276"/>
                <a:gd name="connsiteY123" fmla="*/ 1280160 h 1920240"/>
                <a:gd name="connsiteX124" fmla="*/ 723902 w 7915276"/>
                <a:gd name="connsiteY124" fmla="*/ 1213485 h 1920240"/>
                <a:gd name="connsiteX125" fmla="*/ 723902 w 7915276"/>
                <a:gd name="connsiteY125" fmla="*/ 706755 h 1920240"/>
                <a:gd name="connsiteX126" fmla="*/ 790576 w 7915276"/>
                <a:gd name="connsiteY126" fmla="*/ 640080 h 1920240"/>
                <a:gd name="connsiteX127" fmla="*/ 7486651 w 7915276"/>
                <a:gd name="connsiteY127" fmla="*/ 548640 h 1920240"/>
                <a:gd name="connsiteX128" fmla="*/ 7553326 w 7915276"/>
                <a:gd name="connsiteY128" fmla="*/ 615315 h 1920240"/>
                <a:gd name="connsiteX129" fmla="*/ 7553326 w 7915276"/>
                <a:gd name="connsiteY129" fmla="*/ 1304925 h 1920240"/>
                <a:gd name="connsiteX130" fmla="*/ 7486651 w 7915276"/>
                <a:gd name="connsiteY130" fmla="*/ 1371600 h 1920240"/>
                <a:gd name="connsiteX131" fmla="*/ 7419976 w 7915276"/>
                <a:gd name="connsiteY131" fmla="*/ 1304925 h 1920240"/>
                <a:gd name="connsiteX132" fmla="*/ 7419976 w 7915276"/>
                <a:gd name="connsiteY132" fmla="*/ 615315 h 1920240"/>
                <a:gd name="connsiteX133" fmla="*/ 7486651 w 7915276"/>
                <a:gd name="connsiteY133" fmla="*/ 548640 h 1920240"/>
                <a:gd name="connsiteX134" fmla="*/ 2419351 w 7915276"/>
                <a:gd name="connsiteY134" fmla="*/ 548640 h 1920240"/>
                <a:gd name="connsiteX135" fmla="*/ 2486026 w 7915276"/>
                <a:gd name="connsiteY135" fmla="*/ 615315 h 1920240"/>
                <a:gd name="connsiteX136" fmla="*/ 2486026 w 7915276"/>
                <a:gd name="connsiteY136" fmla="*/ 1304925 h 1920240"/>
                <a:gd name="connsiteX137" fmla="*/ 2419351 w 7915276"/>
                <a:gd name="connsiteY137" fmla="*/ 1371600 h 1920240"/>
                <a:gd name="connsiteX138" fmla="*/ 2352676 w 7915276"/>
                <a:gd name="connsiteY138" fmla="*/ 1304925 h 1920240"/>
                <a:gd name="connsiteX139" fmla="*/ 2352676 w 7915276"/>
                <a:gd name="connsiteY139" fmla="*/ 615315 h 1920240"/>
                <a:gd name="connsiteX140" fmla="*/ 2419351 w 7915276"/>
                <a:gd name="connsiteY140" fmla="*/ 548640 h 1920240"/>
                <a:gd name="connsiteX141" fmla="*/ 66676 w 7915276"/>
                <a:gd name="connsiteY141" fmla="*/ 546281 h 1920240"/>
                <a:gd name="connsiteX142" fmla="*/ 133352 w 7915276"/>
                <a:gd name="connsiteY142" fmla="*/ 612957 h 1920240"/>
                <a:gd name="connsiteX143" fmla="*/ 133351 w 7915276"/>
                <a:gd name="connsiteY143" fmla="*/ 1307284 h 1920240"/>
                <a:gd name="connsiteX144" fmla="*/ 66676 w 7915276"/>
                <a:gd name="connsiteY144" fmla="*/ 1373960 h 1920240"/>
                <a:gd name="connsiteX145" fmla="*/ 66676 w 7915276"/>
                <a:gd name="connsiteY145" fmla="*/ 1373959 h 1920240"/>
                <a:gd name="connsiteX146" fmla="*/ 0 w 7915276"/>
                <a:gd name="connsiteY146" fmla="*/ 1307283 h 1920240"/>
                <a:gd name="connsiteX147" fmla="*/ 0 w 7915276"/>
                <a:gd name="connsiteY147" fmla="*/ 612957 h 1920240"/>
                <a:gd name="connsiteX148" fmla="*/ 66676 w 7915276"/>
                <a:gd name="connsiteY148" fmla="*/ 546281 h 1920240"/>
                <a:gd name="connsiteX149" fmla="*/ 6038851 w 7915276"/>
                <a:gd name="connsiteY149" fmla="*/ 502920 h 1920240"/>
                <a:gd name="connsiteX150" fmla="*/ 6105526 w 7915276"/>
                <a:gd name="connsiteY150" fmla="*/ 569595 h 1920240"/>
                <a:gd name="connsiteX151" fmla="*/ 6105526 w 7915276"/>
                <a:gd name="connsiteY151" fmla="*/ 1350645 h 1920240"/>
                <a:gd name="connsiteX152" fmla="*/ 6038851 w 7915276"/>
                <a:gd name="connsiteY152" fmla="*/ 1417320 h 1920240"/>
                <a:gd name="connsiteX153" fmla="*/ 5972176 w 7915276"/>
                <a:gd name="connsiteY153" fmla="*/ 1350645 h 1920240"/>
                <a:gd name="connsiteX154" fmla="*/ 5972176 w 7915276"/>
                <a:gd name="connsiteY154" fmla="*/ 569595 h 1920240"/>
                <a:gd name="connsiteX155" fmla="*/ 6038851 w 7915276"/>
                <a:gd name="connsiteY155" fmla="*/ 502920 h 1920240"/>
                <a:gd name="connsiteX156" fmla="*/ 4591051 w 7915276"/>
                <a:gd name="connsiteY156" fmla="*/ 502920 h 1920240"/>
                <a:gd name="connsiteX157" fmla="*/ 4657726 w 7915276"/>
                <a:gd name="connsiteY157" fmla="*/ 569595 h 1920240"/>
                <a:gd name="connsiteX158" fmla="*/ 4657726 w 7915276"/>
                <a:gd name="connsiteY158" fmla="*/ 1350645 h 1920240"/>
                <a:gd name="connsiteX159" fmla="*/ 4591051 w 7915276"/>
                <a:gd name="connsiteY159" fmla="*/ 1417320 h 1920240"/>
                <a:gd name="connsiteX160" fmla="*/ 4524376 w 7915276"/>
                <a:gd name="connsiteY160" fmla="*/ 1350645 h 1920240"/>
                <a:gd name="connsiteX161" fmla="*/ 4524376 w 7915276"/>
                <a:gd name="connsiteY161" fmla="*/ 569595 h 1920240"/>
                <a:gd name="connsiteX162" fmla="*/ 4591051 w 7915276"/>
                <a:gd name="connsiteY162" fmla="*/ 502920 h 1920240"/>
                <a:gd name="connsiteX163" fmla="*/ 4410076 w 7915276"/>
                <a:gd name="connsiteY163" fmla="*/ 502920 h 1920240"/>
                <a:gd name="connsiteX164" fmla="*/ 4476751 w 7915276"/>
                <a:gd name="connsiteY164" fmla="*/ 569595 h 1920240"/>
                <a:gd name="connsiteX165" fmla="*/ 4476751 w 7915276"/>
                <a:gd name="connsiteY165" fmla="*/ 1350645 h 1920240"/>
                <a:gd name="connsiteX166" fmla="*/ 4410076 w 7915276"/>
                <a:gd name="connsiteY166" fmla="*/ 1417320 h 1920240"/>
                <a:gd name="connsiteX167" fmla="*/ 4343401 w 7915276"/>
                <a:gd name="connsiteY167" fmla="*/ 1350645 h 1920240"/>
                <a:gd name="connsiteX168" fmla="*/ 4343401 w 7915276"/>
                <a:gd name="connsiteY168" fmla="*/ 569595 h 1920240"/>
                <a:gd name="connsiteX169" fmla="*/ 4410076 w 7915276"/>
                <a:gd name="connsiteY169" fmla="*/ 502920 h 1920240"/>
                <a:gd name="connsiteX170" fmla="*/ 4953001 w 7915276"/>
                <a:gd name="connsiteY170" fmla="*/ 457200 h 1920240"/>
                <a:gd name="connsiteX171" fmla="*/ 5019676 w 7915276"/>
                <a:gd name="connsiteY171" fmla="*/ 523875 h 1920240"/>
                <a:gd name="connsiteX172" fmla="*/ 5019676 w 7915276"/>
                <a:gd name="connsiteY172" fmla="*/ 1396365 h 1920240"/>
                <a:gd name="connsiteX173" fmla="*/ 4953001 w 7915276"/>
                <a:gd name="connsiteY173" fmla="*/ 1463040 h 1920240"/>
                <a:gd name="connsiteX174" fmla="*/ 4886326 w 7915276"/>
                <a:gd name="connsiteY174" fmla="*/ 1396365 h 1920240"/>
                <a:gd name="connsiteX175" fmla="*/ 4886326 w 7915276"/>
                <a:gd name="connsiteY175" fmla="*/ 523875 h 1920240"/>
                <a:gd name="connsiteX176" fmla="*/ 4953001 w 7915276"/>
                <a:gd name="connsiteY176" fmla="*/ 457200 h 1920240"/>
                <a:gd name="connsiteX177" fmla="*/ 3686176 w 7915276"/>
                <a:gd name="connsiteY177" fmla="*/ 457200 h 1920240"/>
                <a:gd name="connsiteX178" fmla="*/ 3752851 w 7915276"/>
                <a:gd name="connsiteY178" fmla="*/ 523875 h 1920240"/>
                <a:gd name="connsiteX179" fmla="*/ 3752851 w 7915276"/>
                <a:gd name="connsiteY179" fmla="*/ 1396365 h 1920240"/>
                <a:gd name="connsiteX180" fmla="*/ 3686176 w 7915276"/>
                <a:gd name="connsiteY180" fmla="*/ 1463040 h 1920240"/>
                <a:gd name="connsiteX181" fmla="*/ 3619501 w 7915276"/>
                <a:gd name="connsiteY181" fmla="*/ 1396365 h 1920240"/>
                <a:gd name="connsiteX182" fmla="*/ 3619501 w 7915276"/>
                <a:gd name="connsiteY182" fmla="*/ 523875 h 1920240"/>
                <a:gd name="connsiteX183" fmla="*/ 3686176 w 7915276"/>
                <a:gd name="connsiteY183" fmla="*/ 457200 h 1920240"/>
                <a:gd name="connsiteX184" fmla="*/ 428626 w 7915276"/>
                <a:gd name="connsiteY184" fmla="*/ 427993 h 1920240"/>
                <a:gd name="connsiteX185" fmla="*/ 495302 w 7915276"/>
                <a:gd name="connsiteY185" fmla="*/ 494668 h 1920240"/>
                <a:gd name="connsiteX186" fmla="*/ 495300 w 7915276"/>
                <a:gd name="connsiteY186" fmla="*/ 1425574 h 1920240"/>
                <a:gd name="connsiteX187" fmla="*/ 428625 w 7915276"/>
                <a:gd name="connsiteY187" fmla="*/ 1492249 h 1920240"/>
                <a:gd name="connsiteX188" fmla="*/ 428626 w 7915276"/>
                <a:gd name="connsiteY188" fmla="*/ 1492248 h 1920240"/>
                <a:gd name="connsiteX189" fmla="*/ 361951 w 7915276"/>
                <a:gd name="connsiteY189" fmla="*/ 1425573 h 1920240"/>
                <a:gd name="connsiteX190" fmla="*/ 361951 w 7915276"/>
                <a:gd name="connsiteY190" fmla="*/ 494668 h 1920240"/>
                <a:gd name="connsiteX191" fmla="*/ 428626 w 7915276"/>
                <a:gd name="connsiteY191" fmla="*/ 427993 h 1920240"/>
                <a:gd name="connsiteX192" fmla="*/ 7124701 w 7915276"/>
                <a:gd name="connsiteY192" fmla="*/ 411480 h 1920240"/>
                <a:gd name="connsiteX193" fmla="*/ 7191376 w 7915276"/>
                <a:gd name="connsiteY193" fmla="*/ 478155 h 1920240"/>
                <a:gd name="connsiteX194" fmla="*/ 7191376 w 7915276"/>
                <a:gd name="connsiteY194" fmla="*/ 1442085 h 1920240"/>
                <a:gd name="connsiteX195" fmla="*/ 7124701 w 7915276"/>
                <a:gd name="connsiteY195" fmla="*/ 1508760 h 1920240"/>
                <a:gd name="connsiteX196" fmla="*/ 7058026 w 7915276"/>
                <a:gd name="connsiteY196" fmla="*/ 1442085 h 1920240"/>
                <a:gd name="connsiteX197" fmla="*/ 7058026 w 7915276"/>
                <a:gd name="connsiteY197" fmla="*/ 478155 h 1920240"/>
                <a:gd name="connsiteX198" fmla="*/ 7124701 w 7915276"/>
                <a:gd name="connsiteY198" fmla="*/ 411480 h 1920240"/>
                <a:gd name="connsiteX199" fmla="*/ 7667626 w 7915276"/>
                <a:gd name="connsiteY199" fmla="*/ 365760 h 1920240"/>
                <a:gd name="connsiteX200" fmla="*/ 7734301 w 7915276"/>
                <a:gd name="connsiteY200" fmla="*/ 432435 h 1920240"/>
                <a:gd name="connsiteX201" fmla="*/ 7734301 w 7915276"/>
                <a:gd name="connsiteY201" fmla="*/ 1487805 h 1920240"/>
                <a:gd name="connsiteX202" fmla="*/ 7667626 w 7915276"/>
                <a:gd name="connsiteY202" fmla="*/ 1554480 h 1920240"/>
                <a:gd name="connsiteX203" fmla="*/ 7600951 w 7915276"/>
                <a:gd name="connsiteY203" fmla="*/ 1487805 h 1920240"/>
                <a:gd name="connsiteX204" fmla="*/ 7600951 w 7915276"/>
                <a:gd name="connsiteY204" fmla="*/ 432435 h 1920240"/>
                <a:gd name="connsiteX205" fmla="*/ 7667626 w 7915276"/>
                <a:gd name="connsiteY205" fmla="*/ 365760 h 1920240"/>
                <a:gd name="connsiteX206" fmla="*/ 6219826 w 7915276"/>
                <a:gd name="connsiteY206" fmla="*/ 365760 h 1920240"/>
                <a:gd name="connsiteX207" fmla="*/ 6286501 w 7915276"/>
                <a:gd name="connsiteY207" fmla="*/ 432435 h 1920240"/>
                <a:gd name="connsiteX208" fmla="*/ 6286501 w 7915276"/>
                <a:gd name="connsiteY208" fmla="*/ 1487805 h 1920240"/>
                <a:gd name="connsiteX209" fmla="*/ 6219826 w 7915276"/>
                <a:gd name="connsiteY209" fmla="*/ 1554480 h 1920240"/>
                <a:gd name="connsiteX210" fmla="*/ 6153151 w 7915276"/>
                <a:gd name="connsiteY210" fmla="*/ 1487805 h 1920240"/>
                <a:gd name="connsiteX211" fmla="*/ 6153151 w 7915276"/>
                <a:gd name="connsiteY211" fmla="*/ 432435 h 1920240"/>
                <a:gd name="connsiteX212" fmla="*/ 6219826 w 7915276"/>
                <a:gd name="connsiteY212" fmla="*/ 365760 h 1920240"/>
                <a:gd name="connsiteX213" fmla="*/ 4229101 w 7915276"/>
                <a:gd name="connsiteY213" fmla="*/ 365760 h 1920240"/>
                <a:gd name="connsiteX214" fmla="*/ 4295776 w 7915276"/>
                <a:gd name="connsiteY214" fmla="*/ 432435 h 1920240"/>
                <a:gd name="connsiteX215" fmla="*/ 4295776 w 7915276"/>
                <a:gd name="connsiteY215" fmla="*/ 1487805 h 1920240"/>
                <a:gd name="connsiteX216" fmla="*/ 4229101 w 7915276"/>
                <a:gd name="connsiteY216" fmla="*/ 1554480 h 1920240"/>
                <a:gd name="connsiteX217" fmla="*/ 4162426 w 7915276"/>
                <a:gd name="connsiteY217" fmla="*/ 1487805 h 1920240"/>
                <a:gd name="connsiteX218" fmla="*/ 4162426 w 7915276"/>
                <a:gd name="connsiteY218" fmla="*/ 432435 h 1920240"/>
                <a:gd name="connsiteX219" fmla="*/ 4229101 w 7915276"/>
                <a:gd name="connsiteY219" fmla="*/ 365760 h 1920240"/>
                <a:gd name="connsiteX220" fmla="*/ 3324226 w 7915276"/>
                <a:gd name="connsiteY220" fmla="*/ 365760 h 1920240"/>
                <a:gd name="connsiteX221" fmla="*/ 3390901 w 7915276"/>
                <a:gd name="connsiteY221" fmla="*/ 432435 h 1920240"/>
                <a:gd name="connsiteX222" fmla="*/ 3390901 w 7915276"/>
                <a:gd name="connsiteY222" fmla="*/ 1487805 h 1920240"/>
                <a:gd name="connsiteX223" fmla="*/ 3324226 w 7915276"/>
                <a:gd name="connsiteY223" fmla="*/ 1554480 h 1920240"/>
                <a:gd name="connsiteX224" fmla="*/ 3257551 w 7915276"/>
                <a:gd name="connsiteY224" fmla="*/ 1487805 h 1920240"/>
                <a:gd name="connsiteX225" fmla="*/ 3257551 w 7915276"/>
                <a:gd name="connsiteY225" fmla="*/ 432435 h 1920240"/>
                <a:gd name="connsiteX226" fmla="*/ 3324226 w 7915276"/>
                <a:gd name="connsiteY226" fmla="*/ 365760 h 1920240"/>
                <a:gd name="connsiteX227" fmla="*/ 2600326 w 7915276"/>
                <a:gd name="connsiteY227" fmla="*/ 320040 h 1920240"/>
                <a:gd name="connsiteX228" fmla="*/ 2667001 w 7915276"/>
                <a:gd name="connsiteY228" fmla="*/ 386715 h 1920240"/>
                <a:gd name="connsiteX229" fmla="*/ 2667001 w 7915276"/>
                <a:gd name="connsiteY229" fmla="*/ 1533525 h 1920240"/>
                <a:gd name="connsiteX230" fmla="*/ 2600326 w 7915276"/>
                <a:gd name="connsiteY230" fmla="*/ 1600200 h 1920240"/>
                <a:gd name="connsiteX231" fmla="*/ 2533651 w 7915276"/>
                <a:gd name="connsiteY231" fmla="*/ 1533525 h 1920240"/>
                <a:gd name="connsiteX232" fmla="*/ 2533651 w 7915276"/>
                <a:gd name="connsiteY232" fmla="*/ 386715 h 1920240"/>
                <a:gd name="connsiteX233" fmla="*/ 2600326 w 7915276"/>
                <a:gd name="connsiteY233" fmla="*/ 320040 h 1920240"/>
                <a:gd name="connsiteX234" fmla="*/ 6762751 w 7915276"/>
                <a:gd name="connsiteY234" fmla="*/ 274320 h 1920240"/>
                <a:gd name="connsiteX235" fmla="*/ 6829426 w 7915276"/>
                <a:gd name="connsiteY235" fmla="*/ 340995 h 1920240"/>
                <a:gd name="connsiteX236" fmla="*/ 6829426 w 7915276"/>
                <a:gd name="connsiteY236" fmla="*/ 1579245 h 1920240"/>
                <a:gd name="connsiteX237" fmla="*/ 6762751 w 7915276"/>
                <a:gd name="connsiteY237" fmla="*/ 1645920 h 1920240"/>
                <a:gd name="connsiteX238" fmla="*/ 6696076 w 7915276"/>
                <a:gd name="connsiteY238" fmla="*/ 1579245 h 1920240"/>
                <a:gd name="connsiteX239" fmla="*/ 6696076 w 7915276"/>
                <a:gd name="connsiteY239" fmla="*/ 340995 h 1920240"/>
                <a:gd name="connsiteX240" fmla="*/ 6762751 w 7915276"/>
                <a:gd name="connsiteY240" fmla="*/ 274320 h 1920240"/>
                <a:gd name="connsiteX241" fmla="*/ 4772026 w 7915276"/>
                <a:gd name="connsiteY241" fmla="*/ 243458 h 1920240"/>
                <a:gd name="connsiteX242" fmla="*/ 4838701 w 7915276"/>
                <a:gd name="connsiteY242" fmla="*/ 310133 h 1920240"/>
                <a:gd name="connsiteX243" fmla="*/ 4838701 w 7915276"/>
                <a:gd name="connsiteY243" fmla="*/ 1610108 h 1920240"/>
                <a:gd name="connsiteX244" fmla="*/ 4772026 w 7915276"/>
                <a:gd name="connsiteY244" fmla="*/ 1676783 h 1920240"/>
                <a:gd name="connsiteX245" fmla="*/ 4705351 w 7915276"/>
                <a:gd name="connsiteY245" fmla="*/ 1610108 h 1920240"/>
                <a:gd name="connsiteX246" fmla="*/ 4705351 w 7915276"/>
                <a:gd name="connsiteY246" fmla="*/ 310133 h 1920240"/>
                <a:gd name="connsiteX247" fmla="*/ 4772026 w 7915276"/>
                <a:gd name="connsiteY247" fmla="*/ 243458 h 1920240"/>
                <a:gd name="connsiteX248" fmla="*/ 3143251 w 7915276"/>
                <a:gd name="connsiteY248" fmla="*/ 243458 h 1920240"/>
                <a:gd name="connsiteX249" fmla="*/ 3209926 w 7915276"/>
                <a:gd name="connsiteY249" fmla="*/ 310133 h 1920240"/>
                <a:gd name="connsiteX250" fmla="*/ 3209926 w 7915276"/>
                <a:gd name="connsiteY250" fmla="*/ 1610108 h 1920240"/>
                <a:gd name="connsiteX251" fmla="*/ 3143251 w 7915276"/>
                <a:gd name="connsiteY251" fmla="*/ 1676783 h 1920240"/>
                <a:gd name="connsiteX252" fmla="*/ 3076576 w 7915276"/>
                <a:gd name="connsiteY252" fmla="*/ 1610108 h 1920240"/>
                <a:gd name="connsiteX253" fmla="*/ 3076576 w 7915276"/>
                <a:gd name="connsiteY253" fmla="*/ 310133 h 1920240"/>
                <a:gd name="connsiteX254" fmla="*/ 3143251 w 7915276"/>
                <a:gd name="connsiteY254" fmla="*/ 243458 h 1920240"/>
                <a:gd name="connsiteX255" fmla="*/ 247651 w 7915276"/>
                <a:gd name="connsiteY255" fmla="*/ 243458 h 1920240"/>
                <a:gd name="connsiteX256" fmla="*/ 314326 w 7915276"/>
                <a:gd name="connsiteY256" fmla="*/ 310133 h 1920240"/>
                <a:gd name="connsiteX257" fmla="*/ 314326 w 7915276"/>
                <a:gd name="connsiteY257" fmla="*/ 1610108 h 1920240"/>
                <a:gd name="connsiteX258" fmla="*/ 247651 w 7915276"/>
                <a:gd name="connsiteY258" fmla="*/ 1676783 h 1920240"/>
                <a:gd name="connsiteX259" fmla="*/ 180976 w 7915276"/>
                <a:gd name="connsiteY259" fmla="*/ 1610108 h 1920240"/>
                <a:gd name="connsiteX260" fmla="*/ 180976 w 7915276"/>
                <a:gd name="connsiteY260" fmla="*/ 310133 h 1920240"/>
                <a:gd name="connsiteX261" fmla="*/ 247651 w 7915276"/>
                <a:gd name="connsiteY261" fmla="*/ 243458 h 1920240"/>
                <a:gd name="connsiteX262" fmla="*/ 6581776 w 7915276"/>
                <a:gd name="connsiteY262" fmla="*/ 182880 h 1920240"/>
                <a:gd name="connsiteX263" fmla="*/ 6648451 w 7915276"/>
                <a:gd name="connsiteY263" fmla="*/ 249555 h 1920240"/>
                <a:gd name="connsiteX264" fmla="*/ 6648451 w 7915276"/>
                <a:gd name="connsiteY264" fmla="*/ 1670685 h 1920240"/>
                <a:gd name="connsiteX265" fmla="*/ 6581776 w 7915276"/>
                <a:gd name="connsiteY265" fmla="*/ 1737360 h 1920240"/>
                <a:gd name="connsiteX266" fmla="*/ 6515101 w 7915276"/>
                <a:gd name="connsiteY266" fmla="*/ 1670685 h 1920240"/>
                <a:gd name="connsiteX267" fmla="*/ 6515101 w 7915276"/>
                <a:gd name="connsiteY267" fmla="*/ 249555 h 1920240"/>
                <a:gd name="connsiteX268" fmla="*/ 6581776 w 7915276"/>
                <a:gd name="connsiteY268" fmla="*/ 182880 h 1920240"/>
                <a:gd name="connsiteX269" fmla="*/ 3505201 w 7915276"/>
                <a:gd name="connsiteY269" fmla="*/ 182880 h 1920240"/>
                <a:gd name="connsiteX270" fmla="*/ 3571876 w 7915276"/>
                <a:gd name="connsiteY270" fmla="*/ 249555 h 1920240"/>
                <a:gd name="connsiteX271" fmla="*/ 3571876 w 7915276"/>
                <a:gd name="connsiteY271" fmla="*/ 1670685 h 1920240"/>
                <a:gd name="connsiteX272" fmla="*/ 3505201 w 7915276"/>
                <a:gd name="connsiteY272" fmla="*/ 1737360 h 1920240"/>
                <a:gd name="connsiteX273" fmla="*/ 3438526 w 7915276"/>
                <a:gd name="connsiteY273" fmla="*/ 1670685 h 1920240"/>
                <a:gd name="connsiteX274" fmla="*/ 3438526 w 7915276"/>
                <a:gd name="connsiteY274" fmla="*/ 249555 h 1920240"/>
                <a:gd name="connsiteX275" fmla="*/ 3505201 w 7915276"/>
                <a:gd name="connsiteY275" fmla="*/ 182880 h 1920240"/>
                <a:gd name="connsiteX276" fmla="*/ 4048126 w 7915276"/>
                <a:gd name="connsiteY276" fmla="*/ 137160 h 1920240"/>
                <a:gd name="connsiteX277" fmla="*/ 4114801 w 7915276"/>
                <a:gd name="connsiteY277" fmla="*/ 203835 h 1920240"/>
                <a:gd name="connsiteX278" fmla="*/ 4114801 w 7915276"/>
                <a:gd name="connsiteY278" fmla="*/ 1716405 h 1920240"/>
                <a:gd name="connsiteX279" fmla="*/ 4048126 w 7915276"/>
                <a:gd name="connsiteY279" fmla="*/ 1783080 h 1920240"/>
                <a:gd name="connsiteX280" fmla="*/ 3981451 w 7915276"/>
                <a:gd name="connsiteY280" fmla="*/ 1716405 h 1920240"/>
                <a:gd name="connsiteX281" fmla="*/ 3981451 w 7915276"/>
                <a:gd name="connsiteY281" fmla="*/ 203835 h 1920240"/>
                <a:gd name="connsiteX282" fmla="*/ 4048126 w 7915276"/>
                <a:gd name="connsiteY282" fmla="*/ 137160 h 1920240"/>
                <a:gd name="connsiteX283" fmla="*/ 2962276 w 7915276"/>
                <a:gd name="connsiteY283" fmla="*/ 137160 h 1920240"/>
                <a:gd name="connsiteX284" fmla="*/ 3028951 w 7915276"/>
                <a:gd name="connsiteY284" fmla="*/ 203835 h 1920240"/>
                <a:gd name="connsiteX285" fmla="*/ 3028951 w 7915276"/>
                <a:gd name="connsiteY285" fmla="*/ 1716405 h 1920240"/>
                <a:gd name="connsiteX286" fmla="*/ 2962276 w 7915276"/>
                <a:gd name="connsiteY286" fmla="*/ 1783080 h 1920240"/>
                <a:gd name="connsiteX287" fmla="*/ 2895601 w 7915276"/>
                <a:gd name="connsiteY287" fmla="*/ 1716405 h 1920240"/>
                <a:gd name="connsiteX288" fmla="*/ 2895601 w 7915276"/>
                <a:gd name="connsiteY288" fmla="*/ 203835 h 1920240"/>
                <a:gd name="connsiteX289" fmla="*/ 2962276 w 7915276"/>
                <a:gd name="connsiteY289" fmla="*/ 137160 h 1920240"/>
                <a:gd name="connsiteX290" fmla="*/ 2781301 w 7915276"/>
                <a:gd name="connsiteY290" fmla="*/ 91440 h 1920240"/>
                <a:gd name="connsiteX291" fmla="*/ 2847976 w 7915276"/>
                <a:gd name="connsiteY291" fmla="*/ 158115 h 1920240"/>
                <a:gd name="connsiteX292" fmla="*/ 2847976 w 7915276"/>
                <a:gd name="connsiteY292" fmla="*/ 1762125 h 1920240"/>
                <a:gd name="connsiteX293" fmla="*/ 2781301 w 7915276"/>
                <a:gd name="connsiteY293" fmla="*/ 1828800 h 1920240"/>
                <a:gd name="connsiteX294" fmla="*/ 2714626 w 7915276"/>
                <a:gd name="connsiteY294" fmla="*/ 1762125 h 1920240"/>
                <a:gd name="connsiteX295" fmla="*/ 2714626 w 7915276"/>
                <a:gd name="connsiteY295" fmla="*/ 158115 h 1920240"/>
                <a:gd name="connsiteX296" fmla="*/ 2781301 w 7915276"/>
                <a:gd name="connsiteY296" fmla="*/ 91440 h 1920240"/>
                <a:gd name="connsiteX297" fmla="*/ 6400801 w 7915276"/>
                <a:gd name="connsiteY297" fmla="*/ 0 h 1920240"/>
                <a:gd name="connsiteX298" fmla="*/ 6467476 w 7915276"/>
                <a:gd name="connsiteY298" fmla="*/ 66675 h 1920240"/>
                <a:gd name="connsiteX299" fmla="*/ 6467476 w 7915276"/>
                <a:gd name="connsiteY299" fmla="*/ 1853565 h 1920240"/>
                <a:gd name="connsiteX300" fmla="*/ 6400801 w 7915276"/>
                <a:gd name="connsiteY300" fmla="*/ 1920240 h 1920240"/>
                <a:gd name="connsiteX301" fmla="*/ 6334126 w 7915276"/>
                <a:gd name="connsiteY301" fmla="*/ 1853565 h 1920240"/>
                <a:gd name="connsiteX302" fmla="*/ 6334126 w 7915276"/>
                <a:gd name="connsiteY302" fmla="*/ 66675 h 1920240"/>
                <a:gd name="connsiteX303" fmla="*/ 6400801 w 7915276"/>
                <a:gd name="connsiteY303" fmla="*/ 0 h 1920240"/>
                <a:gd name="connsiteX304" fmla="*/ 3867151 w 7915276"/>
                <a:gd name="connsiteY304" fmla="*/ 0 h 1920240"/>
                <a:gd name="connsiteX305" fmla="*/ 3933826 w 7915276"/>
                <a:gd name="connsiteY305" fmla="*/ 66675 h 1920240"/>
                <a:gd name="connsiteX306" fmla="*/ 3933826 w 7915276"/>
                <a:gd name="connsiteY306" fmla="*/ 1853565 h 1920240"/>
                <a:gd name="connsiteX307" fmla="*/ 3867151 w 7915276"/>
                <a:gd name="connsiteY307" fmla="*/ 1920240 h 1920240"/>
                <a:gd name="connsiteX308" fmla="*/ 3800476 w 7915276"/>
                <a:gd name="connsiteY308" fmla="*/ 1853565 h 1920240"/>
                <a:gd name="connsiteX309" fmla="*/ 3800476 w 7915276"/>
                <a:gd name="connsiteY309" fmla="*/ 66675 h 1920240"/>
                <a:gd name="connsiteX310" fmla="*/ 3867151 w 7915276"/>
                <a:gd name="connsiteY310" fmla="*/ 0 h 192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</a:cxnLst>
              <a:rect l="l" t="t" r="r" b="b"/>
              <a:pathLst>
                <a:path w="7915276" h="192024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9000">
                  <a:schemeClr val="accent2">
                    <a:lumMod val="100000"/>
                  </a:schemeClr>
                </a:gs>
                <a:gs pos="43000">
                  <a:schemeClr val="accent3">
                    <a:lumMod val="100000"/>
                  </a:schemeClr>
                </a:gs>
                <a:gs pos="100000">
                  <a:schemeClr val="accent6"/>
                </a:gs>
                <a:gs pos="78000">
                  <a:schemeClr val="accent5"/>
                </a:gs>
                <a:gs pos="60000">
                  <a:schemeClr val="accent4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65">
              <a:extLst>
                <a:ext uri="{FF2B5EF4-FFF2-40B4-BE49-F238E27FC236}">
                  <a16:creationId xmlns:a16="http://schemas.microsoft.com/office/drawing/2014/main" id="{46DD560B-6907-0541-AA94-C9B08A37622A}"/>
                </a:ext>
              </a:extLst>
            </p:cNvPr>
            <p:cNvSpPr/>
            <p:nvPr/>
          </p:nvSpPr>
          <p:spPr>
            <a:xfrm flipH="1">
              <a:off x="6005548" y="4955396"/>
              <a:ext cx="5712918" cy="1491871"/>
            </a:xfrm>
            <a:custGeom>
              <a:avLst/>
              <a:gdLst>
                <a:gd name="connsiteX0" fmla="*/ 5655946 w 7915276"/>
                <a:gd name="connsiteY0" fmla="*/ 914400 h 1920240"/>
                <a:gd name="connsiteX1" fmla="*/ 5697856 w 7915276"/>
                <a:gd name="connsiteY1" fmla="*/ 914400 h 1920240"/>
                <a:gd name="connsiteX2" fmla="*/ 5743576 w 7915276"/>
                <a:gd name="connsiteY2" fmla="*/ 960120 h 1920240"/>
                <a:gd name="connsiteX3" fmla="*/ 5697856 w 7915276"/>
                <a:gd name="connsiteY3" fmla="*/ 1005840 h 1920240"/>
                <a:gd name="connsiteX4" fmla="*/ 5655946 w 7915276"/>
                <a:gd name="connsiteY4" fmla="*/ 1005840 h 1920240"/>
                <a:gd name="connsiteX5" fmla="*/ 5610226 w 7915276"/>
                <a:gd name="connsiteY5" fmla="*/ 960120 h 1920240"/>
                <a:gd name="connsiteX6" fmla="*/ 5655946 w 7915276"/>
                <a:gd name="connsiteY6" fmla="*/ 914400 h 1920240"/>
                <a:gd name="connsiteX7" fmla="*/ 1514477 w 7915276"/>
                <a:gd name="connsiteY7" fmla="*/ 868680 h 1920240"/>
                <a:gd name="connsiteX8" fmla="*/ 1581151 w 7915276"/>
                <a:gd name="connsiteY8" fmla="*/ 935355 h 1920240"/>
                <a:gd name="connsiteX9" fmla="*/ 1581151 w 7915276"/>
                <a:gd name="connsiteY9" fmla="*/ 984885 h 1920240"/>
                <a:gd name="connsiteX10" fmla="*/ 1514477 w 7915276"/>
                <a:gd name="connsiteY10" fmla="*/ 1051560 h 1920240"/>
                <a:gd name="connsiteX11" fmla="*/ 1447801 w 7915276"/>
                <a:gd name="connsiteY11" fmla="*/ 984885 h 1920240"/>
                <a:gd name="connsiteX12" fmla="*/ 1447801 w 7915276"/>
                <a:gd name="connsiteY12" fmla="*/ 935355 h 1920240"/>
                <a:gd name="connsiteX13" fmla="*/ 1514477 w 7915276"/>
                <a:gd name="connsiteY13" fmla="*/ 868680 h 1920240"/>
                <a:gd name="connsiteX14" fmla="*/ 1695451 w 7915276"/>
                <a:gd name="connsiteY14" fmla="*/ 822960 h 1920240"/>
                <a:gd name="connsiteX15" fmla="*/ 1762126 w 7915276"/>
                <a:gd name="connsiteY15" fmla="*/ 889635 h 1920240"/>
                <a:gd name="connsiteX16" fmla="*/ 1762126 w 7915276"/>
                <a:gd name="connsiteY16" fmla="*/ 1030605 h 1920240"/>
                <a:gd name="connsiteX17" fmla="*/ 1695451 w 7915276"/>
                <a:gd name="connsiteY17" fmla="*/ 1097280 h 1920240"/>
                <a:gd name="connsiteX18" fmla="*/ 1628777 w 7915276"/>
                <a:gd name="connsiteY18" fmla="*/ 1030605 h 1920240"/>
                <a:gd name="connsiteX19" fmla="*/ 1628777 w 7915276"/>
                <a:gd name="connsiteY19" fmla="*/ 889635 h 1920240"/>
                <a:gd name="connsiteX20" fmla="*/ 1695451 w 7915276"/>
                <a:gd name="connsiteY20" fmla="*/ 822960 h 1920240"/>
                <a:gd name="connsiteX21" fmla="*/ 1152526 w 7915276"/>
                <a:gd name="connsiteY21" fmla="*/ 822960 h 1920240"/>
                <a:gd name="connsiteX22" fmla="*/ 1219202 w 7915276"/>
                <a:gd name="connsiteY22" fmla="*/ 889635 h 1920240"/>
                <a:gd name="connsiteX23" fmla="*/ 1219202 w 7915276"/>
                <a:gd name="connsiteY23" fmla="*/ 1030605 h 1920240"/>
                <a:gd name="connsiteX24" fmla="*/ 1152526 w 7915276"/>
                <a:gd name="connsiteY24" fmla="*/ 1097280 h 1920240"/>
                <a:gd name="connsiteX25" fmla="*/ 1085851 w 7915276"/>
                <a:gd name="connsiteY25" fmla="*/ 1030605 h 1920240"/>
                <a:gd name="connsiteX26" fmla="*/ 1085851 w 7915276"/>
                <a:gd name="connsiteY26" fmla="*/ 889635 h 1920240"/>
                <a:gd name="connsiteX27" fmla="*/ 1152526 w 7915276"/>
                <a:gd name="connsiteY27" fmla="*/ 822960 h 1920240"/>
                <a:gd name="connsiteX28" fmla="*/ 7848601 w 7915276"/>
                <a:gd name="connsiteY28" fmla="*/ 777240 h 1920240"/>
                <a:gd name="connsiteX29" fmla="*/ 7915276 w 7915276"/>
                <a:gd name="connsiteY29" fmla="*/ 843915 h 1920240"/>
                <a:gd name="connsiteX30" fmla="*/ 7915276 w 7915276"/>
                <a:gd name="connsiteY30" fmla="*/ 1076325 h 1920240"/>
                <a:gd name="connsiteX31" fmla="*/ 7848601 w 7915276"/>
                <a:gd name="connsiteY31" fmla="*/ 1143000 h 1920240"/>
                <a:gd name="connsiteX32" fmla="*/ 7781926 w 7915276"/>
                <a:gd name="connsiteY32" fmla="*/ 1076325 h 1920240"/>
                <a:gd name="connsiteX33" fmla="*/ 7781926 w 7915276"/>
                <a:gd name="connsiteY33" fmla="*/ 843915 h 1920240"/>
                <a:gd name="connsiteX34" fmla="*/ 7848601 w 7915276"/>
                <a:gd name="connsiteY34" fmla="*/ 777240 h 1920240"/>
                <a:gd name="connsiteX35" fmla="*/ 1876426 w 7915276"/>
                <a:gd name="connsiteY35" fmla="*/ 777240 h 1920240"/>
                <a:gd name="connsiteX36" fmla="*/ 1943101 w 7915276"/>
                <a:gd name="connsiteY36" fmla="*/ 843915 h 1920240"/>
                <a:gd name="connsiteX37" fmla="*/ 1943101 w 7915276"/>
                <a:gd name="connsiteY37" fmla="*/ 1076325 h 1920240"/>
                <a:gd name="connsiteX38" fmla="*/ 1876426 w 7915276"/>
                <a:gd name="connsiteY38" fmla="*/ 1143000 h 1920240"/>
                <a:gd name="connsiteX39" fmla="*/ 1809751 w 7915276"/>
                <a:gd name="connsiteY39" fmla="*/ 1076325 h 1920240"/>
                <a:gd name="connsiteX40" fmla="*/ 1809751 w 7915276"/>
                <a:gd name="connsiteY40" fmla="*/ 843915 h 1920240"/>
                <a:gd name="connsiteX41" fmla="*/ 1876426 w 7915276"/>
                <a:gd name="connsiteY41" fmla="*/ 777240 h 1920240"/>
                <a:gd name="connsiteX42" fmla="*/ 1333501 w 7915276"/>
                <a:gd name="connsiteY42" fmla="*/ 777240 h 1920240"/>
                <a:gd name="connsiteX43" fmla="*/ 1400176 w 7915276"/>
                <a:gd name="connsiteY43" fmla="*/ 843915 h 1920240"/>
                <a:gd name="connsiteX44" fmla="*/ 1400176 w 7915276"/>
                <a:gd name="connsiteY44" fmla="*/ 1076325 h 1920240"/>
                <a:gd name="connsiteX45" fmla="*/ 1333501 w 7915276"/>
                <a:gd name="connsiteY45" fmla="*/ 1143000 h 1920240"/>
                <a:gd name="connsiteX46" fmla="*/ 1266826 w 7915276"/>
                <a:gd name="connsiteY46" fmla="*/ 1076325 h 1920240"/>
                <a:gd name="connsiteX47" fmla="*/ 1266826 w 7915276"/>
                <a:gd name="connsiteY47" fmla="*/ 843915 h 1920240"/>
                <a:gd name="connsiteX48" fmla="*/ 1333501 w 7915276"/>
                <a:gd name="connsiteY48" fmla="*/ 777240 h 1920240"/>
                <a:gd name="connsiteX49" fmla="*/ 7305676 w 7915276"/>
                <a:gd name="connsiteY49" fmla="*/ 731520 h 1920240"/>
                <a:gd name="connsiteX50" fmla="*/ 7372351 w 7915276"/>
                <a:gd name="connsiteY50" fmla="*/ 798195 h 1920240"/>
                <a:gd name="connsiteX51" fmla="*/ 7372351 w 7915276"/>
                <a:gd name="connsiteY51" fmla="*/ 1122045 h 1920240"/>
                <a:gd name="connsiteX52" fmla="*/ 7305676 w 7915276"/>
                <a:gd name="connsiteY52" fmla="*/ 1188720 h 1920240"/>
                <a:gd name="connsiteX53" fmla="*/ 7239001 w 7915276"/>
                <a:gd name="connsiteY53" fmla="*/ 1122045 h 1920240"/>
                <a:gd name="connsiteX54" fmla="*/ 7239001 w 7915276"/>
                <a:gd name="connsiteY54" fmla="*/ 798195 h 1920240"/>
                <a:gd name="connsiteX55" fmla="*/ 7305676 w 7915276"/>
                <a:gd name="connsiteY55" fmla="*/ 731520 h 1920240"/>
                <a:gd name="connsiteX56" fmla="*/ 5314951 w 7915276"/>
                <a:gd name="connsiteY56" fmla="*/ 731520 h 1920240"/>
                <a:gd name="connsiteX57" fmla="*/ 5381626 w 7915276"/>
                <a:gd name="connsiteY57" fmla="*/ 798195 h 1920240"/>
                <a:gd name="connsiteX58" fmla="*/ 5381626 w 7915276"/>
                <a:gd name="connsiteY58" fmla="*/ 1122045 h 1920240"/>
                <a:gd name="connsiteX59" fmla="*/ 5314951 w 7915276"/>
                <a:gd name="connsiteY59" fmla="*/ 1188720 h 1920240"/>
                <a:gd name="connsiteX60" fmla="*/ 5248276 w 7915276"/>
                <a:gd name="connsiteY60" fmla="*/ 1122045 h 1920240"/>
                <a:gd name="connsiteX61" fmla="*/ 5248276 w 7915276"/>
                <a:gd name="connsiteY61" fmla="*/ 798195 h 1920240"/>
                <a:gd name="connsiteX62" fmla="*/ 5314951 w 7915276"/>
                <a:gd name="connsiteY62" fmla="*/ 731520 h 1920240"/>
                <a:gd name="connsiteX63" fmla="*/ 2057401 w 7915276"/>
                <a:gd name="connsiteY63" fmla="*/ 731520 h 1920240"/>
                <a:gd name="connsiteX64" fmla="*/ 2124076 w 7915276"/>
                <a:gd name="connsiteY64" fmla="*/ 798195 h 1920240"/>
                <a:gd name="connsiteX65" fmla="*/ 2124076 w 7915276"/>
                <a:gd name="connsiteY65" fmla="*/ 1122045 h 1920240"/>
                <a:gd name="connsiteX66" fmla="*/ 2057401 w 7915276"/>
                <a:gd name="connsiteY66" fmla="*/ 1188720 h 1920240"/>
                <a:gd name="connsiteX67" fmla="*/ 1990726 w 7915276"/>
                <a:gd name="connsiteY67" fmla="*/ 1122045 h 1920240"/>
                <a:gd name="connsiteX68" fmla="*/ 1990726 w 7915276"/>
                <a:gd name="connsiteY68" fmla="*/ 798195 h 1920240"/>
                <a:gd name="connsiteX69" fmla="*/ 2057401 w 7915276"/>
                <a:gd name="connsiteY69" fmla="*/ 731520 h 1920240"/>
                <a:gd name="connsiteX70" fmla="*/ 971551 w 7915276"/>
                <a:gd name="connsiteY70" fmla="*/ 731520 h 1920240"/>
                <a:gd name="connsiteX71" fmla="*/ 1038226 w 7915276"/>
                <a:gd name="connsiteY71" fmla="*/ 798195 h 1920240"/>
                <a:gd name="connsiteX72" fmla="*/ 1038226 w 7915276"/>
                <a:gd name="connsiteY72" fmla="*/ 1122045 h 1920240"/>
                <a:gd name="connsiteX73" fmla="*/ 971551 w 7915276"/>
                <a:gd name="connsiteY73" fmla="*/ 1188720 h 1920240"/>
                <a:gd name="connsiteX74" fmla="*/ 904876 w 7915276"/>
                <a:gd name="connsiteY74" fmla="*/ 1122045 h 1920240"/>
                <a:gd name="connsiteX75" fmla="*/ 904876 w 7915276"/>
                <a:gd name="connsiteY75" fmla="*/ 798195 h 1920240"/>
                <a:gd name="connsiteX76" fmla="*/ 971551 w 7915276"/>
                <a:gd name="connsiteY76" fmla="*/ 731520 h 1920240"/>
                <a:gd name="connsiteX77" fmla="*/ 5857876 w 7915276"/>
                <a:gd name="connsiteY77" fmla="*/ 685800 h 1920240"/>
                <a:gd name="connsiteX78" fmla="*/ 5924551 w 7915276"/>
                <a:gd name="connsiteY78" fmla="*/ 752475 h 1920240"/>
                <a:gd name="connsiteX79" fmla="*/ 5924551 w 7915276"/>
                <a:gd name="connsiteY79" fmla="*/ 1167765 h 1920240"/>
                <a:gd name="connsiteX80" fmla="*/ 5857876 w 7915276"/>
                <a:gd name="connsiteY80" fmla="*/ 1234440 h 1920240"/>
                <a:gd name="connsiteX81" fmla="*/ 5791201 w 7915276"/>
                <a:gd name="connsiteY81" fmla="*/ 1167765 h 1920240"/>
                <a:gd name="connsiteX82" fmla="*/ 5791201 w 7915276"/>
                <a:gd name="connsiteY82" fmla="*/ 752475 h 1920240"/>
                <a:gd name="connsiteX83" fmla="*/ 5857876 w 7915276"/>
                <a:gd name="connsiteY83" fmla="*/ 685800 h 1920240"/>
                <a:gd name="connsiteX84" fmla="*/ 5495926 w 7915276"/>
                <a:gd name="connsiteY84" fmla="*/ 685800 h 1920240"/>
                <a:gd name="connsiteX85" fmla="*/ 5562601 w 7915276"/>
                <a:gd name="connsiteY85" fmla="*/ 752475 h 1920240"/>
                <a:gd name="connsiteX86" fmla="*/ 5562601 w 7915276"/>
                <a:gd name="connsiteY86" fmla="*/ 1167765 h 1920240"/>
                <a:gd name="connsiteX87" fmla="*/ 5495926 w 7915276"/>
                <a:gd name="connsiteY87" fmla="*/ 1234440 h 1920240"/>
                <a:gd name="connsiteX88" fmla="*/ 5429251 w 7915276"/>
                <a:gd name="connsiteY88" fmla="*/ 1167765 h 1920240"/>
                <a:gd name="connsiteX89" fmla="*/ 5429251 w 7915276"/>
                <a:gd name="connsiteY89" fmla="*/ 752475 h 1920240"/>
                <a:gd name="connsiteX90" fmla="*/ 5495926 w 7915276"/>
                <a:gd name="connsiteY90" fmla="*/ 685800 h 1920240"/>
                <a:gd name="connsiteX91" fmla="*/ 2238376 w 7915276"/>
                <a:gd name="connsiteY91" fmla="*/ 685800 h 1920240"/>
                <a:gd name="connsiteX92" fmla="*/ 2305051 w 7915276"/>
                <a:gd name="connsiteY92" fmla="*/ 752475 h 1920240"/>
                <a:gd name="connsiteX93" fmla="*/ 2305051 w 7915276"/>
                <a:gd name="connsiteY93" fmla="*/ 1167765 h 1920240"/>
                <a:gd name="connsiteX94" fmla="*/ 2238376 w 7915276"/>
                <a:gd name="connsiteY94" fmla="*/ 1234440 h 1920240"/>
                <a:gd name="connsiteX95" fmla="*/ 2171701 w 7915276"/>
                <a:gd name="connsiteY95" fmla="*/ 1167765 h 1920240"/>
                <a:gd name="connsiteX96" fmla="*/ 2171701 w 7915276"/>
                <a:gd name="connsiteY96" fmla="*/ 752475 h 1920240"/>
                <a:gd name="connsiteX97" fmla="*/ 2238376 w 7915276"/>
                <a:gd name="connsiteY97" fmla="*/ 685800 h 1920240"/>
                <a:gd name="connsiteX98" fmla="*/ 609602 w 7915276"/>
                <a:gd name="connsiteY98" fmla="*/ 679356 h 1920240"/>
                <a:gd name="connsiteX99" fmla="*/ 676276 w 7915276"/>
                <a:gd name="connsiteY99" fmla="*/ 746031 h 1920240"/>
                <a:gd name="connsiteX100" fmla="*/ 676275 w 7915276"/>
                <a:gd name="connsiteY100" fmla="*/ 1174211 h 1920240"/>
                <a:gd name="connsiteX101" fmla="*/ 609600 w 7915276"/>
                <a:gd name="connsiteY101" fmla="*/ 1240886 h 1920240"/>
                <a:gd name="connsiteX102" fmla="*/ 609602 w 7915276"/>
                <a:gd name="connsiteY102" fmla="*/ 1240885 h 1920240"/>
                <a:gd name="connsiteX103" fmla="*/ 542926 w 7915276"/>
                <a:gd name="connsiteY103" fmla="*/ 1174210 h 1920240"/>
                <a:gd name="connsiteX104" fmla="*/ 542926 w 7915276"/>
                <a:gd name="connsiteY104" fmla="*/ 746031 h 1920240"/>
                <a:gd name="connsiteX105" fmla="*/ 609602 w 7915276"/>
                <a:gd name="connsiteY105" fmla="*/ 679356 h 1920240"/>
                <a:gd name="connsiteX106" fmla="*/ 6943726 w 7915276"/>
                <a:gd name="connsiteY106" fmla="*/ 640080 h 1920240"/>
                <a:gd name="connsiteX107" fmla="*/ 7010401 w 7915276"/>
                <a:gd name="connsiteY107" fmla="*/ 706755 h 1920240"/>
                <a:gd name="connsiteX108" fmla="*/ 7010401 w 7915276"/>
                <a:gd name="connsiteY108" fmla="*/ 1213485 h 1920240"/>
                <a:gd name="connsiteX109" fmla="*/ 6943726 w 7915276"/>
                <a:gd name="connsiteY109" fmla="*/ 1280160 h 1920240"/>
                <a:gd name="connsiteX110" fmla="*/ 6877051 w 7915276"/>
                <a:gd name="connsiteY110" fmla="*/ 1213485 h 1920240"/>
                <a:gd name="connsiteX111" fmla="*/ 6877051 w 7915276"/>
                <a:gd name="connsiteY111" fmla="*/ 706755 h 1920240"/>
                <a:gd name="connsiteX112" fmla="*/ 6943726 w 7915276"/>
                <a:gd name="connsiteY112" fmla="*/ 640080 h 1920240"/>
                <a:gd name="connsiteX113" fmla="*/ 5133976 w 7915276"/>
                <a:gd name="connsiteY113" fmla="*/ 640080 h 1920240"/>
                <a:gd name="connsiteX114" fmla="*/ 5200651 w 7915276"/>
                <a:gd name="connsiteY114" fmla="*/ 706755 h 1920240"/>
                <a:gd name="connsiteX115" fmla="*/ 5200651 w 7915276"/>
                <a:gd name="connsiteY115" fmla="*/ 1213485 h 1920240"/>
                <a:gd name="connsiteX116" fmla="*/ 5133976 w 7915276"/>
                <a:gd name="connsiteY116" fmla="*/ 1280160 h 1920240"/>
                <a:gd name="connsiteX117" fmla="*/ 5067301 w 7915276"/>
                <a:gd name="connsiteY117" fmla="*/ 1213485 h 1920240"/>
                <a:gd name="connsiteX118" fmla="*/ 5067301 w 7915276"/>
                <a:gd name="connsiteY118" fmla="*/ 706755 h 1920240"/>
                <a:gd name="connsiteX119" fmla="*/ 5133976 w 7915276"/>
                <a:gd name="connsiteY119" fmla="*/ 640080 h 1920240"/>
                <a:gd name="connsiteX120" fmla="*/ 790576 w 7915276"/>
                <a:gd name="connsiteY120" fmla="*/ 640080 h 1920240"/>
                <a:gd name="connsiteX121" fmla="*/ 857251 w 7915276"/>
                <a:gd name="connsiteY121" fmla="*/ 706755 h 1920240"/>
                <a:gd name="connsiteX122" fmla="*/ 857251 w 7915276"/>
                <a:gd name="connsiteY122" fmla="*/ 1213485 h 1920240"/>
                <a:gd name="connsiteX123" fmla="*/ 790576 w 7915276"/>
                <a:gd name="connsiteY123" fmla="*/ 1280160 h 1920240"/>
                <a:gd name="connsiteX124" fmla="*/ 723902 w 7915276"/>
                <a:gd name="connsiteY124" fmla="*/ 1213485 h 1920240"/>
                <a:gd name="connsiteX125" fmla="*/ 723902 w 7915276"/>
                <a:gd name="connsiteY125" fmla="*/ 706755 h 1920240"/>
                <a:gd name="connsiteX126" fmla="*/ 790576 w 7915276"/>
                <a:gd name="connsiteY126" fmla="*/ 640080 h 1920240"/>
                <a:gd name="connsiteX127" fmla="*/ 7486651 w 7915276"/>
                <a:gd name="connsiteY127" fmla="*/ 548640 h 1920240"/>
                <a:gd name="connsiteX128" fmla="*/ 7553326 w 7915276"/>
                <a:gd name="connsiteY128" fmla="*/ 615315 h 1920240"/>
                <a:gd name="connsiteX129" fmla="*/ 7553326 w 7915276"/>
                <a:gd name="connsiteY129" fmla="*/ 1304925 h 1920240"/>
                <a:gd name="connsiteX130" fmla="*/ 7486651 w 7915276"/>
                <a:gd name="connsiteY130" fmla="*/ 1371600 h 1920240"/>
                <a:gd name="connsiteX131" fmla="*/ 7419976 w 7915276"/>
                <a:gd name="connsiteY131" fmla="*/ 1304925 h 1920240"/>
                <a:gd name="connsiteX132" fmla="*/ 7419976 w 7915276"/>
                <a:gd name="connsiteY132" fmla="*/ 615315 h 1920240"/>
                <a:gd name="connsiteX133" fmla="*/ 7486651 w 7915276"/>
                <a:gd name="connsiteY133" fmla="*/ 548640 h 1920240"/>
                <a:gd name="connsiteX134" fmla="*/ 2419351 w 7915276"/>
                <a:gd name="connsiteY134" fmla="*/ 548640 h 1920240"/>
                <a:gd name="connsiteX135" fmla="*/ 2486026 w 7915276"/>
                <a:gd name="connsiteY135" fmla="*/ 615315 h 1920240"/>
                <a:gd name="connsiteX136" fmla="*/ 2486026 w 7915276"/>
                <a:gd name="connsiteY136" fmla="*/ 1304925 h 1920240"/>
                <a:gd name="connsiteX137" fmla="*/ 2419351 w 7915276"/>
                <a:gd name="connsiteY137" fmla="*/ 1371600 h 1920240"/>
                <a:gd name="connsiteX138" fmla="*/ 2352676 w 7915276"/>
                <a:gd name="connsiteY138" fmla="*/ 1304925 h 1920240"/>
                <a:gd name="connsiteX139" fmla="*/ 2352676 w 7915276"/>
                <a:gd name="connsiteY139" fmla="*/ 615315 h 1920240"/>
                <a:gd name="connsiteX140" fmla="*/ 2419351 w 7915276"/>
                <a:gd name="connsiteY140" fmla="*/ 548640 h 1920240"/>
                <a:gd name="connsiteX141" fmla="*/ 66676 w 7915276"/>
                <a:gd name="connsiteY141" fmla="*/ 546281 h 1920240"/>
                <a:gd name="connsiteX142" fmla="*/ 133352 w 7915276"/>
                <a:gd name="connsiteY142" fmla="*/ 612957 h 1920240"/>
                <a:gd name="connsiteX143" fmla="*/ 133351 w 7915276"/>
                <a:gd name="connsiteY143" fmla="*/ 1307284 h 1920240"/>
                <a:gd name="connsiteX144" fmla="*/ 66676 w 7915276"/>
                <a:gd name="connsiteY144" fmla="*/ 1373960 h 1920240"/>
                <a:gd name="connsiteX145" fmla="*/ 66676 w 7915276"/>
                <a:gd name="connsiteY145" fmla="*/ 1373959 h 1920240"/>
                <a:gd name="connsiteX146" fmla="*/ 0 w 7915276"/>
                <a:gd name="connsiteY146" fmla="*/ 1307283 h 1920240"/>
                <a:gd name="connsiteX147" fmla="*/ 0 w 7915276"/>
                <a:gd name="connsiteY147" fmla="*/ 612957 h 1920240"/>
                <a:gd name="connsiteX148" fmla="*/ 66676 w 7915276"/>
                <a:gd name="connsiteY148" fmla="*/ 546281 h 1920240"/>
                <a:gd name="connsiteX149" fmla="*/ 6038851 w 7915276"/>
                <a:gd name="connsiteY149" fmla="*/ 502920 h 1920240"/>
                <a:gd name="connsiteX150" fmla="*/ 6105526 w 7915276"/>
                <a:gd name="connsiteY150" fmla="*/ 569595 h 1920240"/>
                <a:gd name="connsiteX151" fmla="*/ 6105526 w 7915276"/>
                <a:gd name="connsiteY151" fmla="*/ 1350645 h 1920240"/>
                <a:gd name="connsiteX152" fmla="*/ 6038851 w 7915276"/>
                <a:gd name="connsiteY152" fmla="*/ 1417320 h 1920240"/>
                <a:gd name="connsiteX153" fmla="*/ 5972176 w 7915276"/>
                <a:gd name="connsiteY153" fmla="*/ 1350645 h 1920240"/>
                <a:gd name="connsiteX154" fmla="*/ 5972176 w 7915276"/>
                <a:gd name="connsiteY154" fmla="*/ 569595 h 1920240"/>
                <a:gd name="connsiteX155" fmla="*/ 6038851 w 7915276"/>
                <a:gd name="connsiteY155" fmla="*/ 502920 h 1920240"/>
                <a:gd name="connsiteX156" fmla="*/ 4591051 w 7915276"/>
                <a:gd name="connsiteY156" fmla="*/ 502920 h 1920240"/>
                <a:gd name="connsiteX157" fmla="*/ 4657726 w 7915276"/>
                <a:gd name="connsiteY157" fmla="*/ 569595 h 1920240"/>
                <a:gd name="connsiteX158" fmla="*/ 4657726 w 7915276"/>
                <a:gd name="connsiteY158" fmla="*/ 1350645 h 1920240"/>
                <a:gd name="connsiteX159" fmla="*/ 4591051 w 7915276"/>
                <a:gd name="connsiteY159" fmla="*/ 1417320 h 1920240"/>
                <a:gd name="connsiteX160" fmla="*/ 4524376 w 7915276"/>
                <a:gd name="connsiteY160" fmla="*/ 1350645 h 1920240"/>
                <a:gd name="connsiteX161" fmla="*/ 4524376 w 7915276"/>
                <a:gd name="connsiteY161" fmla="*/ 569595 h 1920240"/>
                <a:gd name="connsiteX162" fmla="*/ 4591051 w 7915276"/>
                <a:gd name="connsiteY162" fmla="*/ 502920 h 1920240"/>
                <a:gd name="connsiteX163" fmla="*/ 4410076 w 7915276"/>
                <a:gd name="connsiteY163" fmla="*/ 502920 h 1920240"/>
                <a:gd name="connsiteX164" fmla="*/ 4476751 w 7915276"/>
                <a:gd name="connsiteY164" fmla="*/ 569595 h 1920240"/>
                <a:gd name="connsiteX165" fmla="*/ 4476751 w 7915276"/>
                <a:gd name="connsiteY165" fmla="*/ 1350645 h 1920240"/>
                <a:gd name="connsiteX166" fmla="*/ 4410076 w 7915276"/>
                <a:gd name="connsiteY166" fmla="*/ 1417320 h 1920240"/>
                <a:gd name="connsiteX167" fmla="*/ 4343401 w 7915276"/>
                <a:gd name="connsiteY167" fmla="*/ 1350645 h 1920240"/>
                <a:gd name="connsiteX168" fmla="*/ 4343401 w 7915276"/>
                <a:gd name="connsiteY168" fmla="*/ 569595 h 1920240"/>
                <a:gd name="connsiteX169" fmla="*/ 4410076 w 7915276"/>
                <a:gd name="connsiteY169" fmla="*/ 502920 h 1920240"/>
                <a:gd name="connsiteX170" fmla="*/ 4953001 w 7915276"/>
                <a:gd name="connsiteY170" fmla="*/ 457200 h 1920240"/>
                <a:gd name="connsiteX171" fmla="*/ 5019676 w 7915276"/>
                <a:gd name="connsiteY171" fmla="*/ 523875 h 1920240"/>
                <a:gd name="connsiteX172" fmla="*/ 5019676 w 7915276"/>
                <a:gd name="connsiteY172" fmla="*/ 1396365 h 1920240"/>
                <a:gd name="connsiteX173" fmla="*/ 4953001 w 7915276"/>
                <a:gd name="connsiteY173" fmla="*/ 1463040 h 1920240"/>
                <a:gd name="connsiteX174" fmla="*/ 4886326 w 7915276"/>
                <a:gd name="connsiteY174" fmla="*/ 1396365 h 1920240"/>
                <a:gd name="connsiteX175" fmla="*/ 4886326 w 7915276"/>
                <a:gd name="connsiteY175" fmla="*/ 523875 h 1920240"/>
                <a:gd name="connsiteX176" fmla="*/ 4953001 w 7915276"/>
                <a:gd name="connsiteY176" fmla="*/ 457200 h 1920240"/>
                <a:gd name="connsiteX177" fmla="*/ 3686176 w 7915276"/>
                <a:gd name="connsiteY177" fmla="*/ 457200 h 1920240"/>
                <a:gd name="connsiteX178" fmla="*/ 3752851 w 7915276"/>
                <a:gd name="connsiteY178" fmla="*/ 523875 h 1920240"/>
                <a:gd name="connsiteX179" fmla="*/ 3752851 w 7915276"/>
                <a:gd name="connsiteY179" fmla="*/ 1396365 h 1920240"/>
                <a:gd name="connsiteX180" fmla="*/ 3686176 w 7915276"/>
                <a:gd name="connsiteY180" fmla="*/ 1463040 h 1920240"/>
                <a:gd name="connsiteX181" fmla="*/ 3619501 w 7915276"/>
                <a:gd name="connsiteY181" fmla="*/ 1396365 h 1920240"/>
                <a:gd name="connsiteX182" fmla="*/ 3619501 w 7915276"/>
                <a:gd name="connsiteY182" fmla="*/ 523875 h 1920240"/>
                <a:gd name="connsiteX183" fmla="*/ 3686176 w 7915276"/>
                <a:gd name="connsiteY183" fmla="*/ 457200 h 1920240"/>
                <a:gd name="connsiteX184" fmla="*/ 428626 w 7915276"/>
                <a:gd name="connsiteY184" fmla="*/ 427993 h 1920240"/>
                <a:gd name="connsiteX185" fmla="*/ 495302 w 7915276"/>
                <a:gd name="connsiteY185" fmla="*/ 494668 h 1920240"/>
                <a:gd name="connsiteX186" fmla="*/ 495300 w 7915276"/>
                <a:gd name="connsiteY186" fmla="*/ 1425574 h 1920240"/>
                <a:gd name="connsiteX187" fmla="*/ 428625 w 7915276"/>
                <a:gd name="connsiteY187" fmla="*/ 1492249 h 1920240"/>
                <a:gd name="connsiteX188" fmla="*/ 428626 w 7915276"/>
                <a:gd name="connsiteY188" fmla="*/ 1492248 h 1920240"/>
                <a:gd name="connsiteX189" fmla="*/ 361951 w 7915276"/>
                <a:gd name="connsiteY189" fmla="*/ 1425573 h 1920240"/>
                <a:gd name="connsiteX190" fmla="*/ 361951 w 7915276"/>
                <a:gd name="connsiteY190" fmla="*/ 494668 h 1920240"/>
                <a:gd name="connsiteX191" fmla="*/ 428626 w 7915276"/>
                <a:gd name="connsiteY191" fmla="*/ 427993 h 1920240"/>
                <a:gd name="connsiteX192" fmla="*/ 7124701 w 7915276"/>
                <a:gd name="connsiteY192" fmla="*/ 411480 h 1920240"/>
                <a:gd name="connsiteX193" fmla="*/ 7191376 w 7915276"/>
                <a:gd name="connsiteY193" fmla="*/ 478155 h 1920240"/>
                <a:gd name="connsiteX194" fmla="*/ 7191376 w 7915276"/>
                <a:gd name="connsiteY194" fmla="*/ 1442085 h 1920240"/>
                <a:gd name="connsiteX195" fmla="*/ 7124701 w 7915276"/>
                <a:gd name="connsiteY195" fmla="*/ 1508760 h 1920240"/>
                <a:gd name="connsiteX196" fmla="*/ 7058026 w 7915276"/>
                <a:gd name="connsiteY196" fmla="*/ 1442085 h 1920240"/>
                <a:gd name="connsiteX197" fmla="*/ 7058026 w 7915276"/>
                <a:gd name="connsiteY197" fmla="*/ 478155 h 1920240"/>
                <a:gd name="connsiteX198" fmla="*/ 7124701 w 7915276"/>
                <a:gd name="connsiteY198" fmla="*/ 411480 h 1920240"/>
                <a:gd name="connsiteX199" fmla="*/ 7667626 w 7915276"/>
                <a:gd name="connsiteY199" fmla="*/ 365760 h 1920240"/>
                <a:gd name="connsiteX200" fmla="*/ 7734301 w 7915276"/>
                <a:gd name="connsiteY200" fmla="*/ 432435 h 1920240"/>
                <a:gd name="connsiteX201" fmla="*/ 7734301 w 7915276"/>
                <a:gd name="connsiteY201" fmla="*/ 1487805 h 1920240"/>
                <a:gd name="connsiteX202" fmla="*/ 7667626 w 7915276"/>
                <a:gd name="connsiteY202" fmla="*/ 1554480 h 1920240"/>
                <a:gd name="connsiteX203" fmla="*/ 7600951 w 7915276"/>
                <a:gd name="connsiteY203" fmla="*/ 1487805 h 1920240"/>
                <a:gd name="connsiteX204" fmla="*/ 7600951 w 7915276"/>
                <a:gd name="connsiteY204" fmla="*/ 432435 h 1920240"/>
                <a:gd name="connsiteX205" fmla="*/ 7667626 w 7915276"/>
                <a:gd name="connsiteY205" fmla="*/ 365760 h 1920240"/>
                <a:gd name="connsiteX206" fmla="*/ 6219826 w 7915276"/>
                <a:gd name="connsiteY206" fmla="*/ 365760 h 1920240"/>
                <a:gd name="connsiteX207" fmla="*/ 6286501 w 7915276"/>
                <a:gd name="connsiteY207" fmla="*/ 432435 h 1920240"/>
                <a:gd name="connsiteX208" fmla="*/ 6286501 w 7915276"/>
                <a:gd name="connsiteY208" fmla="*/ 1487805 h 1920240"/>
                <a:gd name="connsiteX209" fmla="*/ 6219826 w 7915276"/>
                <a:gd name="connsiteY209" fmla="*/ 1554480 h 1920240"/>
                <a:gd name="connsiteX210" fmla="*/ 6153151 w 7915276"/>
                <a:gd name="connsiteY210" fmla="*/ 1487805 h 1920240"/>
                <a:gd name="connsiteX211" fmla="*/ 6153151 w 7915276"/>
                <a:gd name="connsiteY211" fmla="*/ 432435 h 1920240"/>
                <a:gd name="connsiteX212" fmla="*/ 6219826 w 7915276"/>
                <a:gd name="connsiteY212" fmla="*/ 365760 h 1920240"/>
                <a:gd name="connsiteX213" fmla="*/ 4229101 w 7915276"/>
                <a:gd name="connsiteY213" fmla="*/ 365760 h 1920240"/>
                <a:gd name="connsiteX214" fmla="*/ 4295776 w 7915276"/>
                <a:gd name="connsiteY214" fmla="*/ 432435 h 1920240"/>
                <a:gd name="connsiteX215" fmla="*/ 4295776 w 7915276"/>
                <a:gd name="connsiteY215" fmla="*/ 1487805 h 1920240"/>
                <a:gd name="connsiteX216" fmla="*/ 4229101 w 7915276"/>
                <a:gd name="connsiteY216" fmla="*/ 1554480 h 1920240"/>
                <a:gd name="connsiteX217" fmla="*/ 4162426 w 7915276"/>
                <a:gd name="connsiteY217" fmla="*/ 1487805 h 1920240"/>
                <a:gd name="connsiteX218" fmla="*/ 4162426 w 7915276"/>
                <a:gd name="connsiteY218" fmla="*/ 432435 h 1920240"/>
                <a:gd name="connsiteX219" fmla="*/ 4229101 w 7915276"/>
                <a:gd name="connsiteY219" fmla="*/ 365760 h 1920240"/>
                <a:gd name="connsiteX220" fmla="*/ 3324226 w 7915276"/>
                <a:gd name="connsiteY220" fmla="*/ 365760 h 1920240"/>
                <a:gd name="connsiteX221" fmla="*/ 3390901 w 7915276"/>
                <a:gd name="connsiteY221" fmla="*/ 432435 h 1920240"/>
                <a:gd name="connsiteX222" fmla="*/ 3390901 w 7915276"/>
                <a:gd name="connsiteY222" fmla="*/ 1487805 h 1920240"/>
                <a:gd name="connsiteX223" fmla="*/ 3324226 w 7915276"/>
                <a:gd name="connsiteY223" fmla="*/ 1554480 h 1920240"/>
                <a:gd name="connsiteX224" fmla="*/ 3257551 w 7915276"/>
                <a:gd name="connsiteY224" fmla="*/ 1487805 h 1920240"/>
                <a:gd name="connsiteX225" fmla="*/ 3257551 w 7915276"/>
                <a:gd name="connsiteY225" fmla="*/ 432435 h 1920240"/>
                <a:gd name="connsiteX226" fmla="*/ 3324226 w 7915276"/>
                <a:gd name="connsiteY226" fmla="*/ 365760 h 1920240"/>
                <a:gd name="connsiteX227" fmla="*/ 2600326 w 7915276"/>
                <a:gd name="connsiteY227" fmla="*/ 320040 h 1920240"/>
                <a:gd name="connsiteX228" fmla="*/ 2667001 w 7915276"/>
                <a:gd name="connsiteY228" fmla="*/ 386715 h 1920240"/>
                <a:gd name="connsiteX229" fmla="*/ 2667001 w 7915276"/>
                <a:gd name="connsiteY229" fmla="*/ 1533525 h 1920240"/>
                <a:gd name="connsiteX230" fmla="*/ 2600326 w 7915276"/>
                <a:gd name="connsiteY230" fmla="*/ 1600200 h 1920240"/>
                <a:gd name="connsiteX231" fmla="*/ 2533651 w 7915276"/>
                <a:gd name="connsiteY231" fmla="*/ 1533525 h 1920240"/>
                <a:gd name="connsiteX232" fmla="*/ 2533651 w 7915276"/>
                <a:gd name="connsiteY232" fmla="*/ 386715 h 1920240"/>
                <a:gd name="connsiteX233" fmla="*/ 2600326 w 7915276"/>
                <a:gd name="connsiteY233" fmla="*/ 320040 h 1920240"/>
                <a:gd name="connsiteX234" fmla="*/ 6762751 w 7915276"/>
                <a:gd name="connsiteY234" fmla="*/ 274320 h 1920240"/>
                <a:gd name="connsiteX235" fmla="*/ 6829426 w 7915276"/>
                <a:gd name="connsiteY235" fmla="*/ 340995 h 1920240"/>
                <a:gd name="connsiteX236" fmla="*/ 6829426 w 7915276"/>
                <a:gd name="connsiteY236" fmla="*/ 1579245 h 1920240"/>
                <a:gd name="connsiteX237" fmla="*/ 6762751 w 7915276"/>
                <a:gd name="connsiteY237" fmla="*/ 1645920 h 1920240"/>
                <a:gd name="connsiteX238" fmla="*/ 6696076 w 7915276"/>
                <a:gd name="connsiteY238" fmla="*/ 1579245 h 1920240"/>
                <a:gd name="connsiteX239" fmla="*/ 6696076 w 7915276"/>
                <a:gd name="connsiteY239" fmla="*/ 340995 h 1920240"/>
                <a:gd name="connsiteX240" fmla="*/ 6762751 w 7915276"/>
                <a:gd name="connsiteY240" fmla="*/ 274320 h 1920240"/>
                <a:gd name="connsiteX241" fmla="*/ 4772026 w 7915276"/>
                <a:gd name="connsiteY241" fmla="*/ 243458 h 1920240"/>
                <a:gd name="connsiteX242" fmla="*/ 4838701 w 7915276"/>
                <a:gd name="connsiteY242" fmla="*/ 310133 h 1920240"/>
                <a:gd name="connsiteX243" fmla="*/ 4838701 w 7915276"/>
                <a:gd name="connsiteY243" fmla="*/ 1610108 h 1920240"/>
                <a:gd name="connsiteX244" fmla="*/ 4772026 w 7915276"/>
                <a:gd name="connsiteY244" fmla="*/ 1676783 h 1920240"/>
                <a:gd name="connsiteX245" fmla="*/ 4705351 w 7915276"/>
                <a:gd name="connsiteY245" fmla="*/ 1610108 h 1920240"/>
                <a:gd name="connsiteX246" fmla="*/ 4705351 w 7915276"/>
                <a:gd name="connsiteY246" fmla="*/ 310133 h 1920240"/>
                <a:gd name="connsiteX247" fmla="*/ 4772026 w 7915276"/>
                <a:gd name="connsiteY247" fmla="*/ 243458 h 1920240"/>
                <a:gd name="connsiteX248" fmla="*/ 3143251 w 7915276"/>
                <a:gd name="connsiteY248" fmla="*/ 243458 h 1920240"/>
                <a:gd name="connsiteX249" fmla="*/ 3209926 w 7915276"/>
                <a:gd name="connsiteY249" fmla="*/ 310133 h 1920240"/>
                <a:gd name="connsiteX250" fmla="*/ 3209926 w 7915276"/>
                <a:gd name="connsiteY250" fmla="*/ 1610108 h 1920240"/>
                <a:gd name="connsiteX251" fmla="*/ 3143251 w 7915276"/>
                <a:gd name="connsiteY251" fmla="*/ 1676783 h 1920240"/>
                <a:gd name="connsiteX252" fmla="*/ 3076576 w 7915276"/>
                <a:gd name="connsiteY252" fmla="*/ 1610108 h 1920240"/>
                <a:gd name="connsiteX253" fmla="*/ 3076576 w 7915276"/>
                <a:gd name="connsiteY253" fmla="*/ 310133 h 1920240"/>
                <a:gd name="connsiteX254" fmla="*/ 3143251 w 7915276"/>
                <a:gd name="connsiteY254" fmla="*/ 243458 h 1920240"/>
                <a:gd name="connsiteX255" fmla="*/ 247651 w 7915276"/>
                <a:gd name="connsiteY255" fmla="*/ 243458 h 1920240"/>
                <a:gd name="connsiteX256" fmla="*/ 314326 w 7915276"/>
                <a:gd name="connsiteY256" fmla="*/ 310133 h 1920240"/>
                <a:gd name="connsiteX257" fmla="*/ 314326 w 7915276"/>
                <a:gd name="connsiteY257" fmla="*/ 1610108 h 1920240"/>
                <a:gd name="connsiteX258" fmla="*/ 247651 w 7915276"/>
                <a:gd name="connsiteY258" fmla="*/ 1676783 h 1920240"/>
                <a:gd name="connsiteX259" fmla="*/ 180976 w 7915276"/>
                <a:gd name="connsiteY259" fmla="*/ 1610108 h 1920240"/>
                <a:gd name="connsiteX260" fmla="*/ 180976 w 7915276"/>
                <a:gd name="connsiteY260" fmla="*/ 310133 h 1920240"/>
                <a:gd name="connsiteX261" fmla="*/ 247651 w 7915276"/>
                <a:gd name="connsiteY261" fmla="*/ 243458 h 1920240"/>
                <a:gd name="connsiteX262" fmla="*/ 6581776 w 7915276"/>
                <a:gd name="connsiteY262" fmla="*/ 182880 h 1920240"/>
                <a:gd name="connsiteX263" fmla="*/ 6648451 w 7915276"/>
                <a:gd name="connsiteY263" fmla="*/ 249555 h 1920240"/>
                <a:gd name="connsiteX264" fmla="*/ 6648451 w 7915276"/>
                <a:gd name="connsiteY264" fmla="*/ 1670685 h 1920240"/>
                <a:gd name="connsiteX265" fmla="*/ 6581776 w 7915276"/>
                <a:gd name="connsiteY265" fmla="*/ 1737360 h 1920240"/>
                <a:gd name="connsiteX266" fmla="*/ 6515101 w 7915276"/>
                <a:gd name="connsiteY266" fmla="*/ 1670685 h 1920240"/>
                <a:gd name="connsiteX267" fmla="*/ 6515101 w 7915276"/>
                <a:gd name="connsiteY267" fmla="*/ 249555 h 1920240"/>
                <a:gd name="connsiteX268" fmla="*/ 6581776 w 7915276"/>
                <a:gd name="connsiteY268" fmla="*/ 182880 h 1920240"/>
                <a:gd name="connsiteX269" fmla="*/ 3505201 w 7915276"/>
                <a:gd name="connsiteY269" fmla="*/ 182880 h 1920240"/>
                <a:gd name="connsiteX270" fmla="*/ 3571876 w 7915276"/>
                <a:gd name="connsiteY270" fmla="*/ 249555 h 1920240"/>
                <a:gd name="connsiteX271" fmla="*/ 3571876 w 7915276"/>
                <a:gd name="connsiteY271" fmla="*/ 1670685 h 1920240"/>
                <a:gd name="connsiteX272" fmla="*/ 3505201 w 7915276"/>
                <a:gd name="connsiteY272" fmla="*/ 1737360 h 1920240"/>
                <a:gd name="connsiteX273" fmla="*/ 3438526 w 7915276"/>
                <a:gd name="connsiteY273" fmla="*/ 1670685 h 1920240"/>
                <a:gd name="connsiteX274" fmla="*/ 3438526 w 7915276"/>
                <a:gd name="connsiteY274" fmla="*/ 249555 h 1920240"/>
                <a:gd name="connsiteX275" fmla="*/ 3505201 w 7915276"/>
                <a:gd name="connsiteY275" fmla="*/ 182880 h 1920240"/>
                <a:gd name="connsiteX276" fmla="*/ 4048126 w 7915276"/>
                <a:gd name="connsiteY276" fmla="*/ 137160 h 1920240"/>
                <a:gd name="connsiteX277" fmla="*/ 4114801 w 7915276"/>
                <a:gd name="connsiteY277" fmla="*/ 203835 h 1920240"/>
                <a:gd name="connsiteX278" fmla="*/ 4114801 w 7915276"/>
                <a:gd name="connsiteY278" fmla="*/ 1716405 h 1920240"/>
                <a:gd name="connsiteX279" fmla="*/ 4048126 w 7915276"/>
                <a:gd name="connsiteY279" fmla="*/ 1783080 h 1920240"/>
                <a:gd name="connsiteX280" fmla="*/ 3981451 w 7915276"/>
                <a:gd name="connsiteY280" fmla="*/ 1716405 h 1920240"/>
                <a:gd name="connsiteX281" fmla="*/ 3981451 w 7915276"/>
                <a:gd name="connsiteY281" fmla="*/ 203835 h 1920240"/>
                <a:gd name="connsiteX282" fmla="*/ 4048126 w 7915276"/>
                <a:gd name="connsiteY282" fmla="*/ 137160 h 1920240"/>
                <a:gd name="connsiteX283" fmla="*/ 2962276 w 7915276"/>
                <a:gd name="connsiteY283" fmla="*/ 137160 h 1920240"/>
                <a:gd name="connsiteX284" fmla="*/ 3028951 w 7915276"/>
                <a:gd name="connsiteY284" fmla="*/ 203835 h 1920240"/>
                <a:gd name="connsiteX285" fmla="*/ 3028951 w 7915276"/>
                <a:gd name="connsiteY285" fmla="*/ 1716405 h 1920240"/>
                <a:gd name="connsiteX286" fmla="*/ 2962276 w 7915276"/>
                <a:gd name="connsiteY286" fmla="*/ 1783080 h 1920240"/>
                <a:gd name="connsiteX287" fmla="*/ 2895601 w 7915276"/>
                <a:gd name="connsiteY287" fmla="*/ 1716405 h 1920240"/>
                <a:gd name="connsiteX288" fmla="*/ 2895601 w 7915276"/>
                <a:gd name="connsiteY288" fmla="*/ 203835 h 1920240"/>
                <a:gd name="connsiteX289" fmla="*/ 2962276 w 7915276"/>
                <a:gd name="connsiteY289" fmla="*/ 137160 h 1920240"/>
                <a:gd name="connsiteX290" fmla="*/ 2781301 w 7915276"/>
                <a:gd name="connsiteY290" fmla="*/ 91440 h 1920240"/>
                <a:gd name="connsiteX291" fmla="*/ 2847976 w 7915276"/>
                <a:gd name="connsiteY291" fmla="*/ 158115 h 1920240"/>
                <a:gd name="connsiteX292" fmla="*/ 2847976 w 7915276"/>
                <a:gd name="connsiteY292" fmla="*/ 1762125 h 1920240"/>
                <a:gd name="connsiteX293" fmla="*/ 2781301 w 7915276"/>
                <a:gd name="connsiteY293" fmla="*/ 1828800 h 1920240"/>
                <a:gd name="connsiteX294" fmla="*/ 2714626 w 7915276"/>
                <a:gd name="connsiteY294" fmla="*/ 1762125 h 1920240"/>
                <a:gd name="connsiteX295" fmla="*/ 2714626 w 7915276"/>
                <a:gd name="connsiteY295" fmla="*/ 158115 h 1920240"/>
                <a:gd name="connsiteX296" fmla="*/ 2781301 w 7915276"/>
                <a:gd name="connsiteY296" fmla="*/ 91440 h 1920240"/>
                <a:gd name="connsiteX297" fmla="*/ 6400801 w 7915276"/>
                <a:gd name="connsiteY297" fmla="*/ 0 h 1920240"/>
                <a:gd name="connsiteX298" fmla="*/ 6467476 w 7915276"/>
                <a:gd name="connsiteY298" fmla="*/ 66675 h 1920240"/>
                <a:gd name="connsiteX299" fmla="*/ 6467476 w 7915276"/>
                <a:gd name="connsiteY299" fmla="*/ 1853565 h 1920240"/>
                <a:gd name="connsiteX300" fmla="*/ 6400801 w 7915276"/>
                <a:gd name="connsiteY300" fmla="*/ 1920240 h 1920240"/>
                <a:gd name="connsiteX301" fmla="*/ 6334126 w 7915276"/>
                <a:gd name="connsiteY301" fmla="*/ 1853565 h 1920240"/>
                <a:gd name="connsiteX302" fmla="*/ 6334126 w 7915276"/>
                <a:gd name="connsiteY302" fmla="*/ 66675 h 1920240"/>
                <a:gd name="connsiteX303" fmla="*/ 6400801 w 7915276"/>
                <a:gd name="connsiteY303" fmla="*/ 0 h 1920240"/>
                <a:gd name="connsiteX304" fmla="*/ 3867151 w 7915276"/>
                <a:gd name="connsiteY304" fmla="*/ 0 h 1920240"/>
                <a:gd name="connsiteX305" fmla="*/ 3933826 w 7915276"/>
                <a:gd name="connsiteY305" fmla="*/ 66675 h 1920240"/>
                <a:gd name="connsiteX306" fmla="*/ 3933826 w 7915276"/>
                <a:gd name="connsiteY306" fmla="*/ 1853565 h 1920240"/>
                <a:gd name="connsiteX307" fmla="*/ 3867151 w 7915276"/>
                <a:gd name="connsiteY307" fmla="*/ 1920240 h 1920240"/>
                <a:gd name="connsiteX308" fmla="*/ 3800476 w 7915276"/>
                <a:gd name="connsiteY308" fmla="*/ 1853565 h 1920240"/>
                <a:gd name="connsiteX309" fmla="*/ 3800476 w 7915276"/>
                <a:gd name="connsiteY309" fmla="*/ 66675 h 1920240"/>
                <a:gd name="connsiteX310" fmla="*/ 3867151 w 7915276"/>
                <a:gd name="connsiteY310" fmla="*/ 0 h 192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</a:cxnLst>
              <a:rect l="l" t="t" r="r" b="b"/>
              <a:pathLst>
                <a:path w="7915276" h="192024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9000">
                  <a:schemeClr val="accent2">
                    <a:lumMod val="100000"/>
                  </a:schemeClr>
                </a:gs>
                <a:gs pos="43000">
                  <a:schemeClr val="accent3">
                    <a:lumMod val="100000"/>
                  </a:schemeClr>
                </a:gs>
                <a:gs pos="100000">
                  <a:schemeClr val="accent6"/>
                </a:gs>
                <a:gs pos="78000">
                  <a:schemeClr val="accent5"/>
                </a:gs>
                <a:gs pos="60000">
                  <a:schemeClr val="accent4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Freeform: Shape 10">
            <a:extLst>
              <a:ext uri="{FF2B5EF4-FFF2-40B4-BE49-F238E27FC236}">
                <a16:creationId xmlns:a16="http://schemas.microsoft.com/office/drawing/2014/main" id="{9086BC10-74D4-5E41-9B90-2C8D33A1A7AA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11">
            <a:extLst>
              <a:ext uri="{FF2B5EF4-FFF2-40B4-BE49-F238E27FC236}">
                <a16:creationId xmlns:a16="http://schemas.microsoft.com/office/drawing/2014/main" id="{FF9FBCE3-C21C-A843-A8B3-98AACFCFB27D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12">
            <a:extLst>
              <a:ext uri="{FF2B5EF4-FFF2-40B4-BE49-F238E27FC236}">
                <a16:creationId xmlns:a16="http://schemas.microsoft.com/office/drawing/2014/main" id="{307C12A5-FB19-C34C-BA4A-4FB9D600F851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13">
            <a:extLst>
              <a:ext uri="{FF2B5EF4-FFF2-40B4-BE49-F238E27FC236}">
                <a16:creationId xmlns:a16="http://schemas.microsoft.com/office/drawing/2014/main" id="{E00FB7F3-E6B6-E54C-8189-5E8A1619D6B1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14">
            <a:extLst>
              <a:ext uri="{FF2B5EF4-FFF2-40B4-BE49-F238E27FC236}">
                <a16:creationId xmlns:a16="http://schemas.microsoft.com/office/drawing/2014/main" id="{7D74775D-DBA0-8E48-B95A-AC6E5C16FDF6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15">
            <a:extLst>
              <a:ext uri="{FF2B5EF4-FFF2-40B4-BE49-F238E27FC236}">
                <a16:creationId xmlns:a16="http://schemas.microsoft.com/office/drawing/2014/main" id="{AE5F63F6-457E-4F4D-B20F-BEB470D84222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16">
            <a:extLst>
              <a:ext uri="{FF2B5EF4-FFF2-40B4-BE49-F238E27FC236}">
                <a16:creationId xmlns:a16="http://schemas.microsoft.com/office/drawing/2014/main" id="{ED68B01A-CE86-8044-8C4E-6033FA10E173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17">
            <a:extLst>
              <a:ext uri="{FF2B5EF4-FFF2-40B4-BE49-F238E27FC236}">
                <a16:creationId xmlns:a16="http://schemas.microsoft.com/office/drawing/2014/main" id="{9D675310-0C4B-124B-BB96-49234E68628E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95C40FC-6620-244F-9E27-6F4C8AA87C48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bg1"/>
          </a:solidFill>
        </p:grpSpPr>
        <p:sp>
          <p:nvSpPr>
            <p:cNvPr id="70" name="Freeform: Shape 19">
              <a:extLst>
                <a:ext uri="{FF2B5EF4-FFF2-40B4-BE49-F238E27FC236}">
                  <a16:creationId xmlns:a16="http://schemas.microsoft.com/office/drawing/2014/main" id="{6B491AD4-76DC-5D45-B526-07E93028F77B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0">
              <a:extLst>
                <a:ext uri="{FF2B5EF4-FFF2-40B4-BE49-F238E27FC236}">
                  <a16:creationId xmlns:a16="http://schemas.microsoft.com/office/drawing/2014/main" id="{11DB9CCD-57F6-6747-B5E0-FF0701E02E02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CB5EF0C-54A3-F347-814D-226A7C945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07F3AB3F-76B2-1848-BCA0-257E42785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74" name="Freeform: Shape 23">
            <a:extLst>
              <a:ext uri="{FF2B5EF4-FFF2-40B4-BE49-F238E27FC236}">
                <a16:creationId xmlns:a16="http://schemas.microsoft.com/office/drawing/2014/main" id="{F1F233AE-9C5D-544E-B621-8E1918289088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24">
            <a:extLst>
              <a:ext uri="{FF2B5EF4-FFF2-40B4-BE49-F238E27FC236}">
                <a16:creationId xmlns:a16="http://schemas.microsoft.com/office/drawing/2014/main" id="{33ABE8AF-CC2F-3C43-9B92-A4F45C9A39B0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25">
            <a:extLst>
              <a:ext uri="{FF2B5EF4-FFF2-40B4-BE49-F238E27FC236}">
                <a16:creationId xmlns:a16="http://schemas.microsoft.com/office/drawing/2014/main" id="{232486C8-F93B-F54E-8E4E-F34E919A0846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26">
            <a:extLst>
              <a:ext uri="{FF2B5EF4-FFF2-40B4-BE49-F238E27FC236}">
                <a16:creationId xmlns:a16="http://schemas.microsoft.com/office/drawing/2014/main" id="{9270FB5F-A296-5D45-834D-63B67ACB68AA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27">
            <a:extLst>
              <a:ext uri="{FF2B5EF4-FFF2-40B4-BE49-F238E27FC236}">
                <a16:creationId xmlns:a16="http://schemas.microsoft.com/office/drawing/2014/main" id="{1B6922EC-D62B-5646-B822-62319E10C3D4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28">
            <a:extLst>
              <a:ext uri="{FF2B5EF4-FFF2-40B4-BE49-F238E27FC236}">
                <a16:creationId xmlns:a16="http://schemas.microsoft.com/office/drawing/2014/main" id="{DA342EBA-105B-AC43-ABAE-D1CBB07DD3DE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29">
            <a:extLst>
              <a:ext uri="{FF2B5EF4-FFF2-40B4-BE49-F238E27FC236}">
                <a16:creationId xmlns:a16="http://schemas.microsoft.com/office/drawing/2014/main" id="{D1EDDF80-FF14-7540-B072-FDB56B460B6C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30">
            <a:extLst>
              <a:ext uri="{FF2B5EF4-FFF2-40B4-BE49-F238E27FC236}">
                <a16:creationId xmlns:a16="http://schemas.microsoft.com/office/drawing/2014/main" id="{4023B748-FE2D-6F4B-81CE-013F76374111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31">
            <a:extLst>
              <a:ext uri="{FF2B5EF4-FFF2-40B4-BE49-F238E27FC236}">
                <a16:creationId xmlns:a16="http://schemas.microsoft.com/office/drawing/2014/main" id="{DD8001F0-DC3E-8547-9601-CB0A8ED84778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9284414C-1722-B846-ABBB-A419072E8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sp>
        <p:nvSpPr>
          <p:cNvPr id="84" name="Freeform: Shape 10">
            <a:extLst>
              <a:ext uri="{FF2B5EF4-FFF2-40B4-BE49-F238E27FC236}">
                <a16:creationId xmlns:a16="http://schemas.microsoft.com/office/drawing/2014/main" id="{56A1FB76-A8AF-C44A-8EBF-12462F4E5057}"/>
              </a:ext>
            </a:extLst>
          </p:cNvPr>
          <p:cNvSpPr/>
          <p:nvPr/>
        </p:nvSpPr>
        <p:spPr>
          <a:xfrm rot="2443466">
            <a:off x="10320293" y="8188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11">
            <a:extLst>
              <a:ext uri="{FF2B5EF4-FFF2-40B4-BE49-F238E27FC236}">
                <a16:creationId xmlns:a16="http://schemas.microsoft.com/office/drawing/2014/main" id="{F54F28FE-1D40-9C4D-BD52-484F86591B10}"/>
              </a:ext>
            </a:extLst>
          </p:cNvPr>
          <p:cNvSpPr/>
          <p:nvPr/>
        </p:nvSpPr>
        <p:spPr>
          <a:xfrm rot="1966097">
            <a:off x="7408185" y="3500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12">
            <a:extLst>
              <a:ext uri="{FF2B5EF4-FFF2-40B4-BE49-F238E27FC236}">
                <a16:creationId xmlns:a16="http://schemas.microsoft.com/office/drawing/2014/main" id="{9E6F3D77-0729-EF4C-B9A5-E7DB54B9C05E}"/>
              </a:ext>
            </a:extLst>
          </p:cNvPr>
          <p:cNvSpPr/>
          <p:nvPr/>
        </p:nvSpPr>
        <p:spPr>
          <a:xfrm rot="19504256">
            <a:off x="10423329" y="2108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13">
            <a:extLst>
              <a:ext uri="{FF2B5EF4-FFF2-40B4-BE49-F238E27FC236}">
                <a16:creationId xmlns:a16="http://schemas.microsoft.com/office/drawing/2014/main" id="{24D3988A-BB19-A946-94C0-86C34BBA11D0}"/>
              </a:ext>
            </a:extLst>
          </p:cNvPr>
          <p:cNvSpPr/>
          <p:nvPr/>
        </p:nvSpPr>
        <p:spPr>
          <a:xfrm>
            <a:off x="7980481" y="12293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14">
            <a:extLst>
              <a:ext uri="{FF2B5EF4-FFF2-40B4-BE49-F238E27FC236}">
                <a16:creationId xmlns:a16="http://schemas.microsoft.com/office/drawing/2014/main" id="{7B5EB360-D52E-A64E-BA5C-F752430E7AB3}"/>
              </a:ext>
            </a:extLst>
          </p:cNvPr>
          <p:cNvSpPr/>
          <p:nvPr/>
        </p:nvSpPr>
        <p:spPr>
          <a:xfrm rot="20494739">
            <a:off x="9774902" y="9452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15">
            <a:extLst>
              <a:ext uri="{FF2B5EF4-FFF2-40B4-BE49-F238E27FC236}">
                <a16:creationId xmlns:a16="http://schemas.microsoft.com/office/drawing/2014/main" id="{312D0A37-1125-E746-91C3-32694DC44919}"/>
              </a:ext>
            </a:extLst>
          </p:cNvPr>
          <p:cNvSpPr/>
          <p:nvPr/>
        </p:nvSpPr>
        <p:spPr>
          <a:xfrm>
            <a:off x="8883731" y="6837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16">
            <a:extLst>
              <a:ext uri="{FF2B5EF4-FFF2-40B4-BE49-F238E27FC236}">
                <a16:creationId xmlns:a16="http://schemas.microsoft.com/office/drawing/2014/main" id="{483D0D46-4D4F-2C4C-9FF8-08B14E678F3C}"/>
              </a:ext>
            </a:extLst>
          </p:cNvPr>
          <p:cNvSpPr/>
          <p:nvPr/>
        </p:nvSpPr>
        <p:spPr>
          <a:xfrm>
            <a:off x="7164412" y="13298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17">
            <a:extLst>
              <a:ext uri="{FF2B5EF4-FFF2-40B4-BE49-F238E27FC236}">
                <a16:creationId xmlns:a16="http://schemas.microsoft.com/office/drawing/2014/main" id="{5C37BC65-B829-1842-A05D-C8FB53983383}"/>
              </a:ext>
            </a:extLst>
          </p:cNvPr>
          <p:cNvSpPr/>
          <p:nvPr/>
        </p:nvSpPr>
        <p:spPr>
          <a:xfrm rot="1970394">
            <a:off x="9989892" y="2658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70B82E1-4F21-FB4A-94B6-2BEAA9F02197}"/>
              </a:ext>
            </a:extLst>
          </p:cNvPr>
          <p:cNvGrpSpPr/>
          <p:nvPr/>
        </p:nvGrpSpPr>
        <p:grpSpPr>
          <a:xfrm>
            <a:off x="9092409" y="1033861"/>
            <a:ext cx="418861" cy="391065"/>
            <a:chOff x="3081888" y="3373426"/>
            <a:chExt cx="1571111" cy="1466850"/>
          </a:xfrm>
          <a:solidFill>
            <a:schemeClr val="tx1">
              <a:alpha val="10000"/>
            </a:schemeClr>
          </a:solidFill>
        </p:grpSpPr>
        <p:sp>
          <p:nvSpPr>
            <p:cNvPr id="93" name="Freeform: Shape 19">
              <a:extLst>
                <a:ext uri="{FF2B5EF4-FFF2-40B4-BE49-F238E27FC236}">
                  <a16:creationId xmlns:a16="http://schemas.microsoft.com/office/drawing/2014/main" id="{82010CE4-6394-1442-80A6-B82BE918BEDE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0">
              <a:extLst>
                <a:ext uri="{FF2B5EF4-FFF2-40B4-BE49-F238E27FC236}">
                  <a16:creationId xmlns:a16="http://schemas.microsoft.com/office/drawing/2014/main" id="{DD984C29-57A5-954D-8089-DA6843BA58AF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B9BFDCFA-D9A1-2A43-8DD9-3C13E83CD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96" name="Graphic 95">
            <a:extLst>
              <a:ext uri="{FF2B5EF4-FFF2-40B4-BE49-F238E27FC236}">
                <a16:creationId xmlns:a16="http://schemas.microsoft.com/office/drawing/2014/main" id="{CA37F432-B4E2-6B49-8506-3FE7EAFC27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1726" y="639427"/>
            <a:ext cx="326562" cy="918968"/>
          </a:xfrm>
          <a:prstGeom prst="rect">
            <a:avLst/>
          </a:prstGeom>
        </p:spPr>
      </p:pic>
      <p:sp>
        <p:nvSpPr>
          <p:cNvPr id="97" name="Freeform: Shape 23">
            <a:extLst>
              <a:ext uri="{FF2B5EF4-FFF2-40B4-BE49-F238E27FC236}">
                <a16:creationId xmlns:a16="http://schemas.microsoft.com/office/drawing/2014/main" id="{2F24C832-6FB8-C14F-9BD1-7D5FA2995097}"/>
              </a:ext>
            </a:extLst>
          </p:cNvPr>
          <p:cNvSpPr/>
          <p:nvPr/>
        </p:nvSpPr>
        <p:spPr>
          <a:xfrm>
            <a:off x="9580891" y="4648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24">
            <a:extLst>
              <a:ext uri="{FF2B5EF4-FFF2-40B4-BE49-F238E27FC236}">
                <a16:creationId xmlns:a16="http://schemas.microsoft.com/office/drawing/2014/main" id="{4080EA1F-A774-DD42-A575-CD3B557934A6}"/>
              </a:ext>
            </a:extLst>
          </p:cNvPr>
          <p:cNvSpPr/>
          <p:nvPr/>
        </p:nvSpPr>
        <p:spPr>
          <a:xfrm>
            <a:off x="8583000" y="13097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25">
            <a:extLst>
              <a:ext uri="{FF2B5EF4-FFF2-40B4-BE49-F238E27FC236}">
                <a16:creationId xmlns:a16="http://schemas.microsoft.com/office/drawing/2014/main" id="{650BA109-3E6C-1341-84B8-F4119D25E6A1}"/>
              </a:ext>
            </a:extLst>
          </p:cNvPr>
          <p:cNvSpPr/>
          <p:nvPr/>
        </p:nvSpPr>
        <p:spPr>
          <a:xfrm>
            <a:off x="8156321" y="5894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26">
            <a:extLst>
              <a:ext uri="{FF2B5EF4-FFF2-40B4-BE49-F238E27FC236}">
                <a16:creationId xmlns:a16="http://schemas.microsoft.com/office/drawing/2014/main" id="{BDEE22FE-F387-DC41-B9FE-EEF9D19174E4}"/>
              </a:ext>
            </a:extLst>
          </p:cNvPr>
          <p:cNvSpPr/>
          <p:nvPr/>
        </p:nvSpPr>
        <p:spPr>
          <a:xfrm>
            <a:off x="10903825" y="4196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27">
            <a:extLst>
              <a:ext uri="{FF2B5EF4-FFF2-40B4-BE49-F238E27FC236}">
                <a16:creationId xmlns:a16="http://schemas.microsoft.com/office/drawing/2014/main" id="{C2B4D9E2-2468-DD45-A703-F3841E81945B}"/>
              </a:ext>
            </a:extLst>
          </p:cNvPr>
          <p:cNvSpPr/>
          <p:nvPr/>
        </p:nvSpPr>
        <p:spPr>
          <a:xfrm>
            <a:off x="11207117" y="7868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28">
            <a:extLst>
              <a:ext uri="{FF2B5EF4-FFF2-40B4-BE49-F238E27FC236}">
                <a16:creationId xmlns:a16="http://schemas.microsoft.com/office/drawing/2014/main" id="{7A2F9076-7C0E-0D4A-A74A-FA7FB12D7BD3}"/>
              </a:ext>
            </a:extLst>
          </p:cNvPr>
          <p:cNvSpPr/>
          <p:nvPr/>
        </p:nvSpPr>
        <p:spPr>
          <a:xfrm rot="14875983">
            <a:off x="11404026" y="2200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29">
            <a:extLst>
              <a:ext uri="{FF2B5EF4-FFF2-40B4-BE49-F238E27FC236}">
                <a16:creationId xmlns:a16="http://schemas.microsoft.com/office/drawing/2014/main" id="{5FFBE83E-D7ED-044A-833C-AA7325A8F6D5}"/>
              </a:ext>
            </a:extLst>
          </p:cNvPr>
          <p:cNvSpPr/>
          <p:nvPr/>
        </p:nvSpPr>
        <p:spPr>
          <a:xfrm rot="1246659">
            <a:off x="9970643" y="14616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30">
            <a:extLst>
              <a:ext uri="{FF2B5EF4-FFF2-40B4-BE49-F238E27FC236}">
                <a16:creationId xmlns:a16="http://schemas.microsoft.com/office/drawing/2014/main" id="{0C9D755A-C1CC-854D-8555-2B49FD965BA3}"/>
              </a:ext>
            </a:extLst>
          </p:cNvPr>
          <p:cNvSpPr/>
          <p:nvPr/>
        </p:nvSpPr>
        <p:spPr>
          <a:xfrm rot="1759466">
            <a:off x="10859786" y="11359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31">
            <a:extLst>
              <a:ext uri="{FF2B5EF4-FFF2-40B4-BE49-F238E27FC236}">
                <a16:creationId xmlns:a16="http://schemas.microsoft.com/office/drawing/2014/main" id="{8D8D8BA9-31A4-1243-A8F1-A32B63E3FF8C}"/>
              </a:ext>
            </a:extLst>
          </p:cNvPr>
          <p:cNvSpPr/>
          <p:nvPr/>
        </p:nvSpPr>
        <p:spPr>
          <a:xfrm rot="1204998">
            <a:off x="12032433" y="2328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098EE780-01CE-D54F-8F9A-8E2FBCF347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485531">
            <a:off x="11752891" y="413510"/>
            <a:ext cx="247131" cy="69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hord 74">
            <a:extLst>
              <a:ext uri="{FF2B5EF4-FFF2-40B4-BE49-F238E27FC236}">
                <a16:creationId xmlns:a16="http://schemas.microsoft.com/office/drawing/2014/main" id="{509FFED0-BA6C-AB43-8FAF-7EBD1B3FE1F2}"/>
              </a:ext>
            </a:extLst>
          </p:cNvPr>
          <p:cNvSpPr/>
          <p:nvPr/>
        </p:nvSpPr>
        <p:spPr>
          <a:xfrm>
            <a:off x="10420203" y="-590696"/>
            <a:ext cx="1181392" cy="1181392"/>
          </a:xfrm>
          <a:prstGeom prst="chord">
            <a:avLst>
              <a:gd name="adj1" fmla="val 21598289"/>
              <a:gd name="adj2" fmla="val 10926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D6625DF-F38C-FE4F-B199-31DD11988E3D}"/>
              </a:ext>
            </a:extLst>
          </p:cNvPr>
          <p:cNvSpPr/>
          <p:nvPr/>
        </p:nvSpPr>
        <p:spPr>
          <a:xfrm>
            <a:off x="11774642" y="2898311"/>
            <a:ext cx="698568" cy="6985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79">
            <a:extLst>
              <a:ext uri="{FF2B5EF4-FFF2-40B4-BE49-F238E27FC236}">
                <a16:creationId xmlns:a16="http://schemas.microsoft.com/office/drawing/2014/main" id="{B4A854FE-C09D-7546-B25E-F41E2F6675AC}"/>
              </a:ext>
            </a:extLst>
          </p:cNvPr>
          <p:cNvSpPr/>
          <p:nvPr/>
        </p:nvSpPr>
        <p:spPr>
          <a:xfrm rot="16332">
            <a:off x="7588091" y="5493989"/>
            <a:ext cx="299914" cy="333478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>
              <a:alpha val="51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: Shape 109">
            <a:extLst>
              <a:ext uri="{FF2B5EF4-FFF2-40B4-BE49-F238E27FC236}">
                <a16:creationId xmlns:a16="http://schemas.microsoft.com/office/drawing/2014/main" id="{E6423817-35C4-3241-BF25-BEE0E6724731}"/>
              </a:ext>
            </a:extLst>
          </p:cNvPr>
          <p:cNvSpPr/>
          <p:nvPr/>
        </p:nvSpPr>
        <p:spPr>
          <a:xfrm rot="21438876">
            <a:off x="8381982" y="5331468"/>
            <a:ext cx="190681" cy="307333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>
              <a:alpha val="5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D1008186-DE8D-5E48-86D0-299906192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12047">
            <a:off x="8743328" y="5437696"/>
            <a:ext cx="185625" cy="522363"/>
          </a:xfrm>
          <a:prstGeom prst="rect">
            <a:avLst/>
          </a:prstGeom>
        </p:spPr>
      </p:pic>
      <p:sp>
        <p:nvSpPr>
          <p:cNvPr id="197" name="Freeform: Shape 111">
            <a:extLst>
              <a:ext uri="{FF2B5EF4-FFF2-40B4-BE49-F238E27FC236}">
                <a16:creationId xmlns:a16="http://schemas.microsoft.com/office/drawing/2014/main" id="{F4572E6D-076F-BB4A-9331-F02125E503C8}"/>
              </a:ext>
            </a:extLst>
          </p:cNvPr>
          <p:cNvSpPr/>
          <p:nvPr/>
        </p:nvSpPr>
        <p:spPr>
          <a:xfrm rot="19148317">
            <a:off x="9269931" y="5079879"/>
            <a:ext cx="174978" cy="278170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>
              <a:alpha val="5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: Shape 112">
            <a:extLst>
              <a:ext uri="{FF2B5EF4-FFF2-40B4-BE49-F238E27FC236}">
                <a16:creationId xmlns:a16="http://schemas.microsoft.com/office/drawing/2014/main" id="{7D3E04F5-E52C-B84F-87E4-DBD9CD004CA1}"/>
              </a:ext>
            </a:extLst>
          </p:cNvPr>
          <p:cNvSpPr/>
          <p:nvPr/>
        </p:nvSpPr>
        <p:spPr>
          <a:xfrm rot="21184949">
            <a:off x="9324829" y="5504014"/>
            <a:ext cx="174978" cy="278170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>
              <a:alpha val="5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21CE85B-D6E0-F948-B843-A27F110CC233}"/>
              </a:ext>
            </a:extLst>
          </p:cNvPr>
          <p:cNvSpPr txBox="1"/>
          <p:nvPr/>
        </p:nvSpPr>
        <p:spPr>
          <a:xfrm>
            <a:off x="24853" y="231298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2">
                    <a:lumMod val="75000"/>
                  </a:schemeClr>
                </a:solidFill>
                <a:cs typeface="Arial" pitchFamily="34" charset="0"/>
              </a:rPr>
              <a:t>EDA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  <a:cs typeface="Arial" pitchFamily="34" charset="0"/>
            </a:endParaRPr>
          </a:p>
        </p:txBody>
      </p:sp>
      <p:grpSp>
        <p:nvGrpSpPr>
          <p:cNvPr id="481" name="Graphic 87">
            <a:extLst>
              <a:ext uri="{FF2B5EF4-FFF2-40B4-BE49-F238E27FC236}">
                <a16:creationId xmlns:a16="http://schemas.microsoft.com/office/drawing/2014/main" id="{226E9420-A283-6646-A01A-3E460C730371}"/>
              </a:ext>
            </a:extLst>
          </p:cNvPr>
          <p:cNvGrpSpPr/>
          <p:nvPr/>
        </p:nvGrpSpPr>
        <p:grpSpPr>
          <a:xfrm rot="20125204">
            <a:off x="9528338" y="4202006"/>
            <a:ext cx="2447571" cy="2311595"/>
            <a:chOff x="7058484" y="4842516"/>
            <a:chExt cx="1371600" cy="1295400"/>
          </a:xfrm>
          <a:solidFill>
            <a:srgbClr val="FEC076">
              <a:alpha val="34000"/>
            </a:srgbClr>
          </a:solidFill>
        </p:grpSpPr>
        <p:sp>
          <p:nvSpPr>
            <p:cNvPr id="482" name="Freeform: Shape 89">
              <a:extLst>
                <a:ext uri="{FF2B5EF4-FFF2-40B4-BE49-F238E27FC236}">
                  <a16:creationId xmlns:a16="http://schemas.microsoft.com/office/drawing/2014/main" id="{4F4B5610-70B8-9047-AF2D-FE0E8D154EF2}"/>
                </a:ext>
              </a:extLst>
            </p:cNvPr>
            <p:cNvSpPr/>
            <p:nvPr/>
          </p:nvSpPr>
          <p:spPr>
            <a:xfrm>
              <a:off x="8272236" y="5859034"/>
              <a:ext cx="142875" cy="180975"/>
            </a:xfrm>
            <a:custGeom>
              <a:avLst/>
              <a:gdLst>
                <a:gd name="connsiteX0" fmla="*/ 101650 w 142875"/>
                <a:gd name="connsiteY0" fmla="*/ 155057 h 180975"/>
                <a:gd name="connsiteX1" fmla="*/ 134035 w 142875"/>
                <a:gd name="connsiteY1" fmla="*/ 69332 h 180975"/>
                <a:gd name="connsiteX2" fmla="*/ 134035 w 142875"/>
                <a:gd name="connsiteY2" fmla="*/ 41709 h 180975"/>
                <a:gd name="connsiteX3" fmla="*/ 115938 w 142875"/>
                <a:gd name="connsiteY3" fmla="*/ 16944 h 180975"/>
                <a:gd name="connsiteX4" fmla="*/ 94983 w 142875"/>
                <a:gd name="connsiteY4" fmla="*/ 9324 h 180975"/>
                <a:gd name="connsiteX5" fmla="*/ 42595 w 142875"/>
                <a:gd name="connsiteY5" fmla="*/ 34089 h 180975"/>
                <a:gd name="connsiteX6" fmla="*/ 10210 w 142875"/>
                <a:gd name="connsiteY6" fmla="*/ 119814 h 180975"/>
                <a:gd name="connsiteX7" fmla="*/ 29260 w 142875"/>
                <a:gd name="connsiteY7" fmla="*/ 172202 h 180975"/>
                <a:gd name="connsiteX8" fmla="*/ 50215 w 142875"/>
                <a:gd name="connsiteY8" fmla="*/ 179822 h 180975"/>
                <a:gd name="connsiteX9" fmla="*/ 92125 w 142875"/>
                <a:gd name="connsiteY9" fmla="*/ 169344 h 180975"/>
                <a:gd name="connsiteX10" fmla="*/ 101650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101650" y="155057"/>
                  </a:moveTo>
                  <a:lnTo>
                    <a:pt x="134035" y="69332"/>
                  </a:lnTo>
                  <a:cubicBezTo>
                    <a:pt x="137845" y="59807"/>
                    <a:pt x="136893" y="50282"/>
                    <a:pt x="134035" y="41709"/>
                  </a:cubicBezTo>
                  <a:cubicBezTo>
                    <a:pt x="130225" y="32184"/>
                    <a:pt x="125463" y="20754"/>
                    <a:pt x="115938" y="16944"/>
                  </a:cubicBezTo>
                  <a:lnTo>
                    <a:pt x="94983" y="9324"/>
                  </a:lnTo>
                  <a:cubicBezTo>
                    <a:pt x="74980" y="1704"/>
                    <a:pt x="50215" y="15039"/>
                    <a:pt x="42595" y="34089"/>
                  </a:cubicBezTo>
                  <a:lnTo>
                    <a:pt x="10210" y="119814"/>
                  </a:lnTo>
                  <a:cubicBezTo>
                    <a:pt x="2590" y="139817"/>
                    <a:pt x="9258" y="164582"/>
                    <a:pt x="29260" y="172202"/>
                  </a:cubicBezTo>
                  <a:lnTo>
                    <a:pt x="50215" y="179822"/>
                  </a:lnTo>
                  <a:cubicBezTo>
                    <a:pt x="63550" y="184584"/>
                    <a:pt x="81648" y="178869"/>
                    <a:pt x="92125" y="169344"/>
                  </a:cubicBezTo>
                  <a:cubicBezTo>
                    <a:pt x="95935" y="165534"/>
                    <a:pt x="99745" y="160772"/>
                    <a:pt x="101650" y="155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90">
              <a:extLst>
                <a:ext uri="{FF2B5EF4-FFF2-40B4-BE49-F238E27FC236}">
                  <a16:creationId xmlns:a16="http://schemas.microsoft.com/office/drawing/2014/main" id="{6203FC5D-24A7-0441-9DFF-EF8F0538D8AE}"/>
                </a:ext>
              </a:extLst>
            </p:cNvPr>
            <p:cNvSpPr/>
            <p:nvPr/>
          </p:nvSpPr>
          <p:spPr>
            <a:xfrm>
              <a:off x="7072640" y="5859034"/>
              <a:ext cx="142875" cy="180975"/>
            </a:xfrm>
            <a:custGeom>
              <a:avLst/>
              <a:gdLst>
                <a:gd name="connsiteX0" fmla="*/ 42042 w 142875"/>
                <a:gd name="connsiteY0" fmla="*/ 155057 h 180975"/>
                <a:gd name="connsiteX1" fmla="*/ 9657 w 142875"/>
                <a:gd name="connsiteY1" fmla="*/ 69332 h 180975"/>
                <a:gd name="connsiteX2" fmla="*/ 9657 w 142875"/>
                <a:gd name="connsiteY2" fmla="*/ 41709 h 180975"/>
                <a:gd name="connsiteX3" fmla="*/ 27754 w 142875"/>
                <a:gd name="connsiteY3" fmla="*/ 16944 h 180975"/>
                <a:gd name="connsiteX4" fmla="*/ 48709 w 142875"/>
                <a:gd name="connsiteY4" fmla="*/ 9324 h 180975"/>
                <a:gd name="connsiteX5" fmla="*/ 101097 w 142875"/>
                <a:gd name="connsiteY5" fmla="*/ 34089 h 180975"/>
                <a:gd name="connsiteX6" fmla="*/ 133482 w 142875"/>
                <a:gd name="connsiteY6" fmla="*/ 119814 h 180975"/>
                <a:gd name="connsiteX7" fmla="*/ 114432 w 142875"/>
                <a:gd name="connsiteY7" fmla="*/ 172202 h 180975"/>
                <a:gd name="connsiteX8" fmla="*/ 93477 w 142875"/>
                <a:gd name="connsiteY8" fmla="*/ 179822 h 180975"/>
                <a:gd name="connsiteX9" fmla="*/ 51567 w 142875"/>
                <a:gd name="connsiteY9" fmla="*/ 169344 h 180975"/>
                <a:gd name="connsiteX10" fmla="*/ 42042 w 142875"/>
                <a:gd name="connsiteY10" fmla="*/ 155057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80975">
                  <a:moveTo>
                    <a:pt x="42042" y="155057"/>
                  </a:moveTo>
                  <a:lnTo>
                    <a:pt x="9657" y="69332"/>
                  </a:lnTo>
                  <a:cubicBezTo>
                    <a:pt x="5847" y="59807"/>
                    <a:pt x="6799" y="50282"/>
                    <a:pt x="9657" y="41709"/>
                  </a:cubicBezTo>
                  <a:cubicBezTo>
                    <a:pt x="13467" y="32184"/>
                    <a:pt x="18229" y="20754"/>
                    <a:pt x="27754" y="16944"/>
                  </a:cubicBezTo>
                  <a:lnTo>
                    <a:pt x="48709" y="9324"/>
                  </a:lnTo>
                  <a:cubicBezTo>
                    <a:pt x="68712" y="1704"/>
                    <a:pt x="93477" y="15039"/>
                    <a:pt x="101097" y="34089"/>
                  </a:cubicBezTo>
                  <a:lnTo>
                    <a:pt x="133482" y="119814"/>
                  </a:lnTo>
                  <a:cubicBezTo>
                    <a:pt x="141102" y="139817"/>
                    <a:pt x="134434" y="164582"/>
                    <a:pt x="114432" y="172202"/>
                  </a:cubicBezTo>
                  <a:lnTo>
                    <a:pt x="93477" y="179822"/>
                  </a:lnTo>
                  <a:cubicBezTo>
                    <a:pt x="80142" y="184584"/>
                    <a:pt x="62044" y="178869"/>
                    <a:pt x="51567" y="169344"/>
                  </a:cubicBezTo>
                  <a:cubicBezTo>
                    <a:pt x="47757" y="165534"/>
                    <a:pt x="43947" y="160772"/>
                    <a:pt x="42042" y="1550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91">
              <a:extLst>
                <a:ext uri="{FF2B5EF4-FFF2-40B4-BE49-F238E27FC236}">
                  <a16:creationId xmlns:a16="http://schemas.microsoft.com/office/drawing/2014/main" id="{3E509B0B-EB1D-D841-A053-687234D0C24F}"/>
                </a:ext>
              </a:extLst>
            </p:cNvPr>
            <p:cNvSpPr/>
            <p:nvPr/>
          </p:nvSpPr>
          <p:spPr>
            <a:xfrm>
              <a:off x="7051340" y="4835372"/>
              <a:ext cx="1381125" cy="962025"/>
            </a:xfrm>
            <a:custGeom>
              <a:avLst/>
              <a:gdLst>
                <a:gd name="connsiteX0" fmla="*/ 1313021 w 1381125"/>
                <a:gd name="connsiteY0" fmla="*/ 947261 h 962025"/>
                <a:gd name="connsiteX1" fmla="*/ 1323499 w 1381125"/>
                <a:gd name="connsiteY1" fmla="*/ 955834 h 962025"/>
                <a:gd name="connsiteX2" fmla="*/ 1376839 w 1381125"/>
                <a:gd name="connsiteY2" fmla="*/ 691039 h 962025"/>
                <a:gd name="connsiteX3" fmla="*/ 691991 w 1381125"/>
                <a:gd name="connsiteY3" fmla="*/ 7144 h 962025"/>
                <a:gd name="connsiteX4" fmla="*/ 7144 w 1381125"/>
                <a:gd name="connsiteY4" fmla="*/ 691991 h 962025"/>
                <a:gd name="connsiteX5" fmla="*/ 59531 w 1381125"/>
                <a:gd name="connsiteY5" fmla="*/ 956786 h 962025"/>
                <a:gd name="connsiteX6" fmla="*/ 70961 w 1381125"/>
                <a:gd name="connsiteY6" fmla="*/ 947261 h 962025"/>
                <a:gd name="connsiteX7" fmla="*/ 110966 w 1381125"/>
                <a:gd name="connsiteY7" fmla="*/ 892016 h 962025"/>
                <a:gd name="connsiteX8" fmla="*/ 77629 w 1381125"/>
                <a:gd name="connsiteY8" fmla="*/ 691991 h 962025"/>
                <a:gd name="connsiteX9" fmla="*/ 691991 w 1381125"/>
                <a:gd name="connsiteY9" fmla="*/ 77629 h 962025"/>
                <a:gd name="connsiteX10" fmla="*/ 1306354 w 1381125"/>
                <a:gd name="connsiteY10" fmla="*/ 691991 h 962025"/>
                <a:gd name="connsiteX11" fmla="*/ 1273016 w 1381125"/>
                <a:gd name="connsiteY11" fmla="*/ 892969 h 962025"/>
                <a:gd name="connsiteX12" fmla="*/ 1313021 w 1381125"/>
                <a:gd name="connsiteY12" fmla="*/ 947261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1125" h="962025">
                  <a:moveTo>
                    <a:pt x="1313021" y="947261"/>
                  </a:moveTo>
                  <a:cubicBezTo>
                    <a:pt x="1316831" y="950119"/>
                    <a:pt x="1320641" y="952976"/>
                    <a:pt x="1323499" y="955834"/>
                  </a:cubicBezTo>
                  <a:cubicBezTo>
                    <a:pt x="1358741" y="872966"/>
                    <a:pt x="1376839" y="782479"/>
                    <a:pt x="1376839" y="691039"/>
                  </a:cubicBezTo>
                  <a:cubicBezTo>
                    <a:pt x="1376839" y="313849"/>
                    <a:pt x="1069181" y="7144"/>
                    <a:pt x="691991" y="7144"/>
                  </a:cubicBezTo>
                  <a:cubicBezTo>
                    <a:pt x="313849" y="7144"/>
                    <a:pt x="7144" y="313849"/>
                    <a:pt x="7144" y="691991"/>
                  </a:cubicBezTo>
                  <a:cubicBezTo>
                    <a:pt x="7144" y="784384"/>
                    <a:pt x="25241" y="873919"/>
                    <a:pt x="59531" y="956786"/>
                  </a:cubicBezTo>
                  <a:cubicBezTo>
                    <a:pt x="63341" y="952976"/>
                    <a:pt x="66199" y="950119"/>
                    <a:pt x="70961" y="947261"/>
                  </a:cubicBezTo>
                  <a:cubicBezTo>
                    <a:pt x="76676" y="924401"/>
                    <a:pt x="90964" y="904399"/>
                    <a:pt x="110966" y="892016"/>
                  </a:cubicBezTo>
                  <a:cubicBezTo>
                    <a:pt x="89059" y="828199"/>
                    <a:pt x="77629" y="760571"/>
                    <a:pt x="77629" y="691991"/>
                  </a:cubicBezTo>
                  <a:cubicBezTo>
                    <a:pt x="77629" y="353854"/>
                    <a:pt x="352901" y="77629"/>
                    <a:pt x="691991" y="77629"/>
                  </a:cubicBezTo>
                  <a:cubicBezTo>
                    <a:pt x="1030129" y="77629"/>
                    <a:pt x="1306354" y="352901"/>
                    <a:pt x="1306354" y="691991"/>
                  </a:cubicBezTo>
                  <a:cubicBezTo>
                    <a:pt x="1306354" y="761524"/>
                    <a:pt x="1294924" y="829151"/>
                    <a:pt x="1273016" y="892969"/>
                  </a:cubicBezTo>
                  <a:cubicBezTo>
                    <a:pt x="1293019" y="905351"/>
                    <a:pt x="1307306" y="925354"/>
                    <a:pt x="1313021" y="9472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92">
              <a:extLst>
                <a:ext uri="{FF2B5EF4-FFF2-40B4-BE49-F238E27FC236}">
                  <a16:creationId xmlns:a16="http://schemas.microsoft.com/office/drawing/2014/main" id="{56282321-CCA3-FA48-A3B5-83334F8BD087}"/>
                </a:ext>
              </a:extLst>
            </p:cNvPr>
            <p:cNvSpPr/>
            <p:nvPr/>
          </p:nvSpPr>
          <p:spPr>
            <a:xfrm>
              <a:off x="8239108" y="5775490"/>
              <a:ext cx="161925" cy="323850"/>
            </a:xfrm>
            <a:custGeom>
              <a:avLst/>
              <a:gdLst>
                <a:gd name="connsiteX0" fmla="*/ 125254 w 161925"/>
                <a:gd name="connsiteY0" fmla="*/ 7144 h 323850"/>
                <a:gd name="connsiteX1" fmla="*/ 122396 w 161925"/>
                <a:gd name="connsiteY1" fmla="*/ 64294 h 323850"/>
                <a:gd name="connsiteX2" fmla="*/ 42386 w 161925"/>
                <a:gd name="connsiteY2" fmla="*/ 272891 h 323850"/>
                <a:gd name="connsiteX3" fmla="*/ 7144 w 161925"/>
                <a:gd name="connsiteY3" fmla="*/ 316706 h 323850"/>
                <a:gd name="connsiteX4" fmla="*/ 84296 w 161925"/>
                <a:gd name="connsiteY4" fmla="*/ 270034 h 323850"/>
                <a:gd name="connsiteX5" fmla="*/ 151924 w 161925"/>
                <a:gd name="connsiteY5" fmla="*/ 93821 h 323850"/>
                <a:gd name="connsiteX6" fmla="*/ 135731 w 161925"/>
                <a:gd name="connsiteY6" fmla="*/ 15716 h 323850"/>
                <a:gd name="connsiteX7" fmla="*/ 125254 w 161925"/>
                <a:gd name="connsiteY7" fmla="*/ 714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5254" y="7144"/>
                  </a:moveTo>
                  <a:cubicBezTo>
                    <a:pt x="130016" y="25241"/>
                    <a:pt x="129064" y="45244"/>
                    <a:pt x="122396" y="64294"/>
                  </a:cubicBezTo>
                  <a:lnTo>
                    <a:pt x="42386" y="272891"/>
                  </a:lnTo>
                  <a:cubicBezTo>
                    <a:pt x="34766" y="291941"/>
                    <a:pt x="22384" y="306229"/>
                    <a:pt x="7144" y="316706"/>
                  </a:cubicBezTo>
                  <a:cubicBezTo>
                    <a:pt x="39529" y="320516"/>
                    <a:pt x="72866" y="302419"/>
                    <a:pt x="84296" y="270034"/>
                  </a:cubicBezTo>
                  <a:lnTo>
                    <a:pt x="151924" y="93821"/>
                  </a:lnTo>
                  <a:cubicBezTo>
                    <a:pt x="162401" y="66199"/>
                    <a:pt x="154781" y="35719"/>
                    <a:pt x="135731" y="15716"/>
                  </a:cubicBezTo>
                  <a:cubicBezTo>
                    <a:pt x="131921" y="12859"/>
                    <a:pt x="129064" y="10001"/>
                    <a:pt x="12525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93">
              <a:extLst>
                <a:ext uri="{FF2B5EF4-FFF2-40B4-BE49-F238E27FC236}">
                  <a16:creationId xmlns:a16="http://schemas.microsoft.com/office/drawing/2014/main" id="{7840E953-0869-984D-B0C1-C04DD75E8DAB}"/>
                </a:ext>
              </a:extLst>
            </p:cNvPr>
            <p:cNvSpPr/>
            <p:nvPr/>
          </p:nvSpPr>
          <p:spPr>
            <a:xfrm>
              <a:off x="8147668" y="5703100"/>
              <a:ext cx="219075" cy="409575"/>
            </a:xfrm>
            <a:custGeom>
              <a:avLst/>
              <a:gdLst>
                <a:gd name="connsiteX0" fmla="*/ 133826 w 219075"/>
                <a:gd name="connsiteY0" fmla="*/ 345281 h 409575"/>
                <a:gd name="connsiteX1" fmla="*/ 213836 w 219075"/>
                <a:gd name="connsiteY1" fmla="*/ 136684 h 409575"/>
                <a:gd name="connsiteX2" fmla="*/ 216694 w 219075"/>
                <a:gd name="connsiteY2" fmla="*/ 79534 h 409575"/>
                <a:gd name="connsiteX3" fmla="*/ 176689 w 219075"/>
                <a:gd name="connsiteY3" fmla="*/ 24289 h 409575"/>
                <a:gd name="connsiteX4" fmla="*/ 159544 w 219075"/>
                <a:gd name="connsiteY4" fmla="*/ 15716 h 409575"/>
                <a:gd name="connsiteX5" fmla="*/ 136684 w 219075"/>
                <a:gd name="connsiteY5" fmla="*/ 7144 h 409575"/>
                <a:gd name="connsiteX6" fmla="*/ 137636 w 219075"/>
                <a:gd name="connsiteY6" fmla="*/ 90964 h 409575"/>
                <a:gd name="connsiteX7" fmla="*/ 38576 w 219075"/>
                <a:gd name="connsiteY7" fmla="*/ 350996 h 409575"/>
                <a:gd name="connsiteX8" fmla="*/ 7144 w 219075"/>
                <a:gd name="connsiteY8" fmla="*/ 395764 h 409575"/>
                <a:gd name="connsiteX9" fmla="*/ 13811 w 219075"/>
                <a:gd name="connsiteY9" fmla="*/ 398621 h 409575"/>
                <a:gd name="connsiteX10" fmla="*/ 99536 w 219075"/>
                <a:gd name="connsiteY10" fmla="*/ 389096 h 409575"/>
                <a:gd name="connsiteX11" fmla="*/ 133826 w 219075"/>
                <a:gd name="connsiteY11" fmla="*/ 3452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33826" y="345281"/>
                  </a:moveTo>
                  <a:lnTo>
                    <a:pt x="213836" y="136684"/>
                  </a:lnTo>
                  <a:cubicBezTo>
                    <a:pt x="221456" y="117634"/>
                    <a:pt x="221456" y="97631"/>
                    <a:pt x="216694" y="79534"/>
                  </a:cubicBezTo>
                  <a:cubicBezTo>
                    <a:pt x="210979" y="57626"/>
                    <a:pt x="196691" y="37624"/>
                    <a:pt x="176689" y="24289"/>
                  </a:cubicBezTo>
                  <a:cubicBezTo>
                    <a:pt x="171926" y="21431"/>
                    <a:pt x="166211" y="18574"/>
                    <a:pt x="159544" y="15716"/>
                  </a:cubicBezTo>
                  <a:lnTo>
                    <a:pt x="136684" y="7144"/>
                  </a:lnTo>
                  <a:cubicBezTo>
                    <a:pt x="147161" y="32861"/>
                    <a:pt x="148114" y="63341"/>
                    <a:pt x="137636" y="90964"/>
                  </a:cubicBezTo>
                  <a:lnTo>
                    <a:pt x="38576" y="350996"/>
                  </a:lnTo>
                  <a:cubicBezTo>
                    <a:pt x="31909" y="369094"/>
                    <a:pt x="20479" y="384334"/>
                    <a:pt x="7144" y="395764"/>
                  </a:cubicBezTo>
                  <a:lnTo>
                    <a:pt x="13811" y="398621"/>
                  </a:lnTo>
                  <a:cubicBezTo>
                    <a:pt x="43339" y="410051"/>
                    <a:pt x="74771" y="405289"/>
                    <a:pt x="99536" y="389096"/>
                  </a:cubicBezTo>
                  <a:cubicBezTo>
                    <a:pt x="113824" y="378619"/>
                    <a:pt x="126206" y="363379"/>
                    <a:pt x="133826" y="3452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94">
              <a:extLst>
                <a:ext uri="{FF2B5EF4-FFF2-40B4-BE49-F238E27FC236}">
                  <a16:creationId xmlns:a16="http://schemas.microsoft.com/office/drawing/2014/main" id="{4546E685-CBA2-3747-A182-11442FEA7986}"/>
                </a:ext>
              </a:extLst>
            </p:cNvPr>
            <p:cNvSpPr/>
            <p:nvPr/>
          </p:nvSpPr>
          <p:spPr>
            <a:xfrm>
              <a:off x="7082810" y="5775490"/>
              <a:ext cx="161925" cy="323850"/>
            </a:xfrm>
            <a:custGeom>
              <a:avLst/>
              <a:gdLst>
                <a:gd name="connsiteX0" fmla="*/ 122359 w 161925"/>
                <a:gd name="connsiteY0" fmla="*/ 272891 h 323850"/>
                <a:gd name="connsiteX1" fmla="*/ 42349 w 161925"/>
                <a:gd name="connsiteY1" fmla="*/ 64294 h 323850"/>
                <a:gd name="connsiteX2" fmla="*/ 39492 w 161925"/>
                <a:gd name="connsiteY2" fmla="*/ 7144 h 323850"/>
                <a:gd name="connsiteX3" fmla="*/ 28062 w 161925"/>
                <a:gd name="connsiteY3" fmla="*/ 16669 h 323850"/>
                <a:gd name="connsiteX4" fmla="*/ 11869 w 161925"/>
                <a:gd name="connsiteY4" fmla="*/ 93821 h 323850"/>
                <a:gd name="connsiteX5" fmla="*/ 79497 w 161925"/>
                <a:gd name="connsiteY5" fmla="*/ 270034 h 323850"/>
                <a:gd name="connsiteX6" fmla="*/ 156649 w 161925"/>
                <a:gd name="connsiteY6" fmla="*/ 316706 h 323850"/>
                <a:gd name="connsiteX7" fmla="*/ 122359 w 161925"/>
                <a:gd name="connsiteY7" fmla="*/ 27289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925" h="323850">
                  <a:moveTo>
                    <a:pt x="122359" y="272891"/>
                  </a:moveTo>
                  <a:lnTo>
                    <a:pt x="42349" y="64294"/>
                  </a:lnTo>
                  <a:cubicBezTo>
                    <a:pt x="34729" y="45244"/>
                    <a:pt x="34729" y="25241"/>
                    <a:pt x="39492" y="7144"/>
                  </a:cubicBezTo>
                  <a:cubicBezTo>
                    <a:pt x="35682" y="10001"/>
                    <a:pt x="31872" y="12859"/>
                    <a:pt x="28062" y="16669"/>
                  </a:cubicBezTo>
                  <a:cubicBezTo>
                    <a:pt x="9012" y="36671"/>
                    <a:pt x="1392" y="66199"/>
                    <a:pt x="11869" y="93821"/>
                  </a:cubicBezTo>
                  <a:lnTo>
                    <a:pt x="79497" y="270034"/>
                  </a:lnTo>
                  <a:cubicBezTo>
                    <a:pt x="91879" y="302419"/>
                    <a:pt x="124264" y="320516"/>
                    <a:pt x="156649" y="316706"/>
                  </a:cubicBezTo>
                  <a:cubicBezTo>
                    <a:pt x="141409" y="306229"/>
                    <a:pt x="129027" y="290989"/>
                    <a:pt x="122359" y="2728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95">
              <a:extLst>
                <a:ext uri="{FF2B5EF4-FFF2-40B4-BE49-F238E27FC236}">
                  <a16:creationId xmlns:a16="http://schemas.microsoft.com/office/drawing/2014/main" id="{6FCF6FC6-9DB6-2944-B2E0-DC6444FD7360}"/>
                </a:ext>
              </a:extLst>
            </p:cNvPr>
            <p:cNvSpPr/>
            <p:nvPr/>
          </p:nvSpPr>
          <p:spPr>
            <a:xfrm>
              <a:off x="7112181" y="5704052"/>
              <a:ext cx="219075" cy="409575"/>
            </a:xfrm>
            <a:custGeom>
              <a:avLst/>
              <a:gdLst>
                <a:gd name="connsiteX0" fmla="*/ 10120 w 219075"/>
                <a:gd name="connsiteY0" fmla="*/ 78581 h 409575"/>
                <a:gd name="connsiteX1" fmla="*/ 12978 w 219075"/>
                <a:gd name="connsiteY1" fmla="*/ 135731 h 409575"/>
                <a:gd name="connsiteX2" fmla="*/ 92988 w 219075"/>
                <a:gd name="connsiteY2" fmla="*/ 344329 h 409575"/>
                <a:gd name="connsiteX3" fmla="*/ 128230 w 219075"/>
                <a:gd name="connsiteY3" fmla="*/ 388144 h 409575"/>
                <a:gd name="connsiteX4" fmla="*/ 213955 w 219075"/>
                <a:gd name="connsiteY4" fmla="*/ 397669 h 409575"/>
                <a:gd name="connsiteX5" fmla="*/ 220623 w 219075"/>
                <a:gd name="connsiteY5" fmla="*/ 394811 h 409575"/>
                <a:gd name="connsiteX6" fmla="*/ 189190 w 219075"/>
                <a:gd name="connsiteY6" fmla="*/ 350044 h 409575"/>
                <a:gd name="connsiteX7" fmla="*/ 89178 w 219075"/>
                <a:gd name="connsiteY7" fmla="*/ 90964 h 409575"/>
                <a:gd name="connsiteX8" fmla="*/ 90130 w 219075"/>
                <a:gd name="connsiteY8" fmla="*/ 7144 h 409575"/>
                <a:gd name="connsiteX9" fmla="*/ 67270 w 219075"/>
                <a:gd name="connsiteY9" fmla="*/ 15716 h 409575"/>
                <a:gd name="connsiteX10" fmla="*/ 50125 w 219075"/>
                <a:gd name="connsiteY10" fmla="*/ 24289 h 409575"/>
                <a:gd name="connsiteX11" fmla="*/ 10120 w 219075"/>
                <a:gd name="connsiteY11" fmla="*/ 7858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09575">
                  <a:moveTo>
                    <a:pt x="10120" y="78581"/>
                  </a:moveTo>
                  <a:cubicBezTo>
                    <a:pt x="5358" y="96679"/>
                    <a:pt x="6310" y="116681"/>
                    <a:pt x="12978" y="135731"/>
                  </a:cubicBezTo>
                  <a:lnTo>
                    <a:pt x="92988" y="344329"/>
                  </a:lnTo>
                  <a:cubicBezTo>
                    <a:pt x="99655" y="363379"/>
                    <a:pt x="112990" y="377666"/>
                    <a:pt x="128230" y="388144"/>
                  </a:cubicBezTo>
                  <a:cubicBezTo>
                    <a:pt x="152995" y="404336"/>
                    <a:pt x="184428" y="409099"/>
                    <a:pt x="213955" y="397669"/>
                  </a:cubicBezTo>
                  <a:lnTo>
                    <a:pt x="220623" y="394811"/>
                  </a:lnTo>
                  <a:cubicBezTo>
                    <a:pt x="207288" y="382429"/>
                    <a:pt x="195858" y="368141"/>
                    <a:pt x="189190" y="350044"/>
                  </a:cubicBezTo>
                  <a:lnTo>
                    <a:pt x="89178" y="90964"/>
                  </a:lnTo>
                  <a:cubicBezTo>
                    <a:pt x="78700" y="62389"/>
                    <a:pt x="79653" y="32861"/>
                    <a:pt x="90130" y="7144"/>
                  </a:cubicBezTo>
                  <a:lnTo>
                    <a:pt x="67270" y="15716"/>
                  </a:lnTo>
                  <a:cubicBezTo>
                    <a:pt x="61555" y="17621"/>
                    <a:pt x="55840" y="20479"/>
                    <a:pt x="50125" y="24289"/>
                  </a:cubicBezTo>
                  <a:cubicBezTo>
                    <a:pt x="30123" y="36671"/>
                    <a:pt x="15835" y="56674"/>
                    <a:pt x="10120" y="785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96">
              <a:extLst>
                <a:ext uri="{FF2B5EF4-FFF2-40B4-BE49-F238E27FC236}">
                  <a16:creationId xmlns:a16="http://schemas.microsoft.com/office/drawing/2014/main" id="{83244B0F-352F-AB4F-A930-8E9169F31364}"/>
                </a:ext>
              </a:extLst>
            </p:cNvPr>
            <p:cNvSpPr/>
            <p:nvPr/>
          </p:nvSpPr>
          <p:spPr>
            <a:xfrm>
              <a:off x="7186441" y="5598466"/>
              <a:ext cx="400050" cy="542925"/>
            </a:xfrm>
            <a:custGeom>
              <a:avLst/>
              <a:gdLst>
                <a:gd name="connsiteX0" fmla="*/ 14918 w 400050"/>
                <a:gd name="connsiteY0" fmla="*/ 196550 h 542925"/>
                <a:gd name="connsiteX1" fmla="*/ 113978 w 400050"/>
                <a:gd name="connsiteY1" fmla="*/ 456583 h 542925"/>
                <a:gd name="connsiteX2" fmla="*/ 145410 w 400050"/>
                <a:gd name="connsiteY2" fmla="*/ 501350 h 542925"/>
                <a:gd name="connsiteX3" fmla="*/ 273045 w 400050"/>
                <a:gd name="connsiteY3" fmla="*/ 532783 h 542925"/>
                <a:gd name="connsiteX4" fmla="*/ 335910 w 400050"/>
                <a:gd name="connsiteY4" fmla="*/ 508970 h 542925"/>
                <a:gd name="connsiteX5" fmla="*/ 393060 w 400050"/>
                <a:gd name="connsiteY5" fmla="*/ 350855 h 542925"/>
                <a:gd name="connsiteX6" fmla="*/ 293048 w 400050"/>
                <a:gd name="connsiteY6" fmla="*/ 89870 h 542925"/>
                <a:gd name="connsiteX7" fmla="*/ 134933 w 400050"/>
                <a:gd name="connsiteY7" fmla="*/ 13670 h 542925"/>
                <a:gd name="connsiteX8" fmla="*/ 72068 w 400050"/>
                <a:gd name="connsiteY8" fmla="*/ 37483 h 542925"/>
                <a:gd name="connsiteX9" fmla="*/ 15870 w 400050"/>
                <a:gd name="connsiteY9" fmla="*/ 111778 h 542925"/>
                <a:gd name="connsiteX10" fmla="*/ 14918 w 400050"/>
                <a:gd name="connsiteY10" fmla="*/ 19655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50" h="542925">
                  <a:moveTo>
                    <a:pt x="14918" y="196550"/>
                  </a:moveTo>
                  <a:lnTo>
                    <a:pt x="113978" y="456583"/>
                  </a:lnTo>
                  <a:cubicBezTo>
                    <a:pt x="120645" y="474680"/>
                    <a:pt x="132075" y="489920"/>
                    <a:pt x="145410" y="501350"/>
                  </a:cubicBezTo>
                  <a:cubicBezTo>
                    <a:pt x="176843" y="528973"/>
                    <a:pt x="231135" y="548023"/>
                    <a:pt x="273045" y="532783"/>
                  </a:cubicBezTo>
                  <a:lnTo>
                    <a:pt x="335910" y="508970"/>
                  </a:lnTo>
                  <a:cubicBezTo>
                    <a:pt x="394965" y="486110"/>
                    <a:pt x="415920" y="409910"/>
                    <a:pt x="393060" y="350855"/>
                  </a:cubicBezTo>
                  <a:lnTo>
                    <a:pt x="293048" y="89870"/>
                  </a:lnTo>
                  <a:cubicBezTo>
                    <a:pt x="270188" y="30815"/>
                    <a:pt x="193988" y="-9190"/>
                    <a:pt x="134933" y="13670"/>
                  </a:cubicBezTo>
                  <a:lnTo>
                    <a:pt x="72068" y="37483"/>
                  </a:lnTo>
                  <a:cubicBezTo>
                    <a:pt x="40635" y="49865"/>
                    <a:pt x="27300" y="83203"/>
                    <a:pt x="15870" y="111778"/>
                  </a:cubicBezTo>
                  <a:cubicBezTo>
                    <a:pt x="5393" y="138448"/>
                    <a:pt x="3488" y="167975"/>
                    <a:pt x="14918" y="1965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97">
              <a:extLst>
                <a:ext uri="{FF2B5EF4-FFF2-40B4-BE49-F238E27FC236}">
                  <a16:creationId xmlns:a16="http://schemas.microsoft.com/office/drawing/2014/main" id="{CABA3FC4-FFA9-D044-B5C7-AB77D5EF225B}"/>
                </a:ext>
              </a:extLst>
            </p:cNvPr>
            <p:cNvSpPr/>
            <p:nvPr/>
          </p:nvSpPr>
          <p:spPr>
            <a:xfrm>
              <a:off x="7891771" y="5598377"/>
              <a:ext cx="400050" cy="542925"/>
            </a:xfrm>
            <a:custGeom>
              <a:avLst/>
              <a:gdLst>
                <a:gd name="connsiteX0" fmla="*/ 294473 w 400050"/>
                <a:gd name="connsiteY0" fmla="*/ 455719 h 542925"/>
                <a:gd name="connsiteX1" fmla="*/ 393533 w 400050"/>
                <a:gd name="connsiteY1" fmla="*/ 195686 h 542925"/>
                <a:gd name="connsiteX2" fmla="*/ 392580 w 400050"/>
                <a:gd name="connsiteY2" fmla="*/ 111866 h 542925"/>
                <a:gd name="connsiteX3" fmla="*/ 336383 w 400050"/>
                <a:gd name="connsiteY3" fmla="*/ 37571 h 542925"/>
                <a:gd name="connsiteX4" fmla="*/ 273518 w 400050"/>
                <a:gd name="connsiteY4" fmla="*/ 13759 h 542925"/>
                <a:gd name="connsiteX5" fmla="*/ 115403 w 400050"/>
                <a:gd name="connsiteY5" fmla="*/ 89959 h 542925"/>
                <a:gd name="connsiteX6" fmla="*/ 16343 w 400050"/>
                <a:gd name="connsiteY6" fmla="*/ 349991 h 542925"/>
                <a:gd name="connsiteX7" fmla="*/ 73493 w 400050"/>
                <a:gd name="connsiteY7" fmla="*/ 508106 h 542925"/>
                <a:gd name="connsiteX8" fmla="*/ 136358 w 400050"/>
                <a:gd name="connsiteY8" fmla="*/ 531919 h 542925"/>
                <a:gd name="connsiteX9" fmla="*/ 263993 w 400050"/>
                <a:gd name="connsiteY9" fmla="*/ 500486 h 542925"/>
                <a:gd name="connsiteX10" fmla="*/ 294473 w 400050"/>
                <a:gd name="connsiteY10" fmla="*/ 455719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050" h="542925">
                  <a:moveTo>
                    <a:pt x="294473" y="455719"/>
                  </a:moveTo>
                  <a:lnTo>
                    <a:pt x="393533" y="195686"/>
                  </a:lnTo>
                  <a:cubicBezTo>
                    <a:pt x="404010" y="167111"/>
                    <a:pt x="403058" y="137584"/>
                    <a:pt x="392580" y="111866"/>
                  </a:cubicBezTo>
                  <a:cubicBezTo>
                    <a:pt x="381150" y="83291"/>
                    <a:pt x="367815" y="49001"/>
                    <a:pt x="336383" y="37571"/>
                  </a:cubicBezTo>
                  <a:lnTo>
                    <a:pt x="273518" y="13759"/>
                  </a:lnTo>
                  <a:cubicBezTo>
                    <a:pt x="213510" y="-9101"/>
                    <a:pt x="138263" y="29951"/>
                    <a:pt x="115403" y="89959"/>
                  </a:cubicBezTo>
                  <a:lnTo>
                    <a:pt x="16343" y="349991"/>
                  </a:lnTo>
                  <a:cubicBezTo>
                    <a:pt x="-6517" y="409046"/>
                    <a:pt x="13485" y="485246"/>
                    <a:pt x="73493" y="508106"/>
                  </a:cubicBezTo>
                  <a:lnTo>
                    <a:pt x="136358" y="531919"/>
                  </a:lnTo>
                  <a:cubicBezTo>
                    <a:pt x="178268" y="548111"/>
                    <a:pt x="232560" y="528109"/>
                    <a:pt x="263993" y="500486"/>
                  </a:cubicBezTo>
                  <a:cubicBezTo>
                    <a:pt x="276375" y="489056"/>
                    <a:pt x="286853" y="473816"/>
                    <a:pt x="294473" y="45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C4441AA0-A20F-5F43-976F-3871B66087B9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C75E6E62-C46F-1648-BD89-4CADC36F748B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E7D3DE18-29C0-F043-9502-712847713DCA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A0987B8B-97C3-B649-8061-9F12E6B7AFAF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1D6FA5B3-828D-D94B-A30B-B2E05AD97879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15">
            <a:extLst>
              <a:ext uri="{FF2B5EF4-FFF2-40B4-BE49-F238E27FC236}">
                <a16:creationId xmlns:a16="http://schemas.microsoft.com/office/drawing/2014/main" id="{A3330CFE-5A5E-ED44-885C-DE062EAD4EB0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5B1A84B9-1682-B848-B2B6-B79CDE6422ED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CD5632F6-8C2A-624C-86C0-3DA22B41A73F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BC66A-361C-544F-87D4-3F39F2D4D7FD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bg1"/>
          </a:solidFill>
        </p:grpSpPr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8CDAC53D-0543-CC4C-9509-DC74DCD22262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0">
              <a:extLst>
                <a:ext uri="{FF2B5EF4-FFF2-40B4-BE49-F238E27FC236}">
                  <a16:creationId xmlns:a16="http://schemas.microsoft.com/office/drawing/2014/main" id="{8B58884A-922F-1A45-8AB3-4AB53C22CF2E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03BA5BA-A321-3A4A-874D-45D1ACE4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A5843BBB-73DA-4B47-AE10-51FD8DDCF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32" name="Freeform: Shape 23">
            <a:extLst>
              <a:ext uri="{FF2B5EF4-FFF2-40B4-BE49-F238E27FC236}">
                <a16:creationId xmlns:a16="http://schemas.microsoft.com/office/drawing/2014/main" id="{C31CE83A-2F89-0D42-9E5F-FA94EA6558A5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E22A9061-D61C-1342-961A-84276FE30871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C14A0E97-61D0-E849-9E26-2C5CAAF08FBF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26">
            <a:extLst>
              <a:ext uri="{FF2B5EF4-FFF2-40B4-BE49-F238E27FC236}">
                <a16:creationId xmlns:a16="http://schemas.microsoft.com/office/drawing/2014/main" id="{E903BDDF-A77C-5C43-9B9A-6E82DCEAD757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27">
            <a:extLst>
              <a:ext uri="{FF2B5EF4-FFF2-40B4-BE49-F238E27FC236}">
                <a16:creationId xmlns:a16="http://schemas.microsoft.com/office/drawing/2014/main" id="{8E5F485C-8C95-5449-8286-AC1EFCB571BD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05EC4ADF-6A07-CF4D-843A-EBAE06575482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bg1"/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29">
            <a:extLst>
              <a:ext uri="{FF2B5EF4-FFF2-40B4-BE49-F238E27FC236}">
                <a16:creationId xmlns:a16="http://schemas.microsoft.com/office/drawing/2014/main" id="{AF9A0BD6-D012-824F-B6C3-9692FACF82DC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0">
            <a:extLst>
              <a:ext uri="{FF2B5EF4-FFF2-40B4-BE49-F238E27FC236}">
                <a16:creationId xmlns:a16="http://schemas.microsoft.com/office/drawing/2014/main" id="{BBE97A07-5C1B-B34E-9F0B-9DE45EFAC6EF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1">
            <a:extLst>
              <a:ext uri="{FF2B5EF4-FFF2-40B4-BE49-F238E27FC236}">
                <a16:creationId xmlns:a16="http://schemas.microsoft.com/office/drawing/2014/main" id="{13D22C10-CC7C-6749-84B4-4D2885CCF99E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BC17EF3-6D2D-D540-9815-C69CD6BD2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4170616-2520-674B-BD26-78142BAC89AB}"/>
              </a:ext>
            </a:extLst>
          </p:cNvPr>
          <p:cNvGrpSpPr/>
          <p:nvPr/>
        </p:nvGrpSpPr>
        <p:grpSpPr>
          <a:xfrm>
            <a:off x="5237209" y="1246764"/>
            <a:ext cx="1730789" cy="244549"/>
            <a:chOff x="435935" y="648585"/>
            <a:chExt cx="1730789" cy="24454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6F52D6D-4080-934C-B746-5BDCCDFAD8E0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F67EB17-BA41-C548-8056-A0289FAFD82E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0BFF96-8560-9441-BE1A-330C002F04D9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874D0C-4643-C44F-B02F-023F4BDF1E8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8D69A3B-BC9E-CA43-A88C-3DD86679EF0C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A811681-4553-8544-939D-0E11D4AC3D47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3009AF0D-18DF-404C-A9C0-81883CAE0AD6}"/>
              </a:ext>
            </a:extLst>
          </p:cNvPr>
          <p:cNvSpPr/>
          <p:nvPr/>
        </p:nvSpPr>
        <p:spPr>
          <a:xfrm rot="2443466">
            <a:off x="10320293" y="8188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11">
            <a:extLst>
              <a:ext uri="{FF2B5EF4-FFF2-40B4-BE49-F238E27FC236}">
                <a16:creationId xmlns:a16="http://schemas.microsoft.com/office/drawing/2014/main" id="{F73FF031-3311-6743-9F62-6F948CA36A27}"/>
              </a:ext>
            </a:extLst>
          </p:cNvPr>
          <p:cNvSpPr/>
          <p:nvPr/>
        </p:nvSpPr>
        <p:spPr>
          <a:xfrm rot="1966097">
            <a:off x="7408185" y="3500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12">
            <a:extLst>
              <a:ext uri="{FF2B5EF4-FFF2-40B4-BE49-F238E27FC236}">
                <a16:creationId xmlns:a16="http://schemas.microsoft.com/office/drawing/2014/main" id="{3AED7EEA-E3FA-7240-A0D2-444C91847868}"/>
              </a:ext>
            </a:extLst>
          </p:cNvPr>
          <p:cNvSpPr/>
          <p:nvPr/>
        </p:nvSpPr>
        <p:spPr>
          <a:xfrm rot="19504256">
            <a:off x="10423329" y="2108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13">
            <a:extLst>
              <a:ext uri="{FF2B5EF4-FFF2-40B4-BE49-F238E27FC236}">
                <a16:creationId xmlns:a16="http://schemas.microsoft.com/office/drawing/2014/main" id="{93B0AE2C-4023-6344-A421-10FA303EB6DB}"/>
              </a:ext>
            </a:extLst>
          </p:cNvPr>
          <p:cNvSpPr/>
          <p:nvPr/>
        </p:nvSpPr>
        <p:spPr>
          <a:xfrm>
            <a:off x="7980481" y="12293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14">
            <a:extLst>
              <a:ext uri="{FF2B5EF4-FFF2-40B4-BE49-F238E27FC236}">
                <a16:creationId xmlns:a16="http://schemas.microsoft.com/office/drawing/2014/main" id="{DD8955E2-96CD-E046-A00D-106B658D1E37}"/>
              </a:ext>
            </a:extLst>
          </p:cNvPr>
          <p:cNvSpPr/>
          <p:nvPr/>
        </p:nvSpPr>
        <p:spPr>
          <a:xfrm rot="20494739">
            <a:off x="9774902" y="9452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15">
            <a:extLst>
              <a:ext uri="{FF2B5EF4-FFF2-40B4-BE49-F238E27FC236}">
                <a16:creationId xmlns:a16="http://schemas.microsoft.com/office/drawing/2014/main" id="{5DA2F408-FDC5-8D40-841F-4F121D785480}"/>
              </a:ext>
            </a:extLst>
          </p:cNvPr>
          <p:cNvSpPr/>
          <p:nvPr/>
        </p:nvSpPr>
        <p:spPr>
          <a:xfrm>
            <a:off x="8883731" y="6837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16">
            <a:extLst>
              <a:ext uri="{FF2B5EF4-FFF2-40B4-BE49-F238E27FC236}">
                <a16:creationId xmlns:a16="http://schemas.microsoft.com/office/drawing/2014/main" id="{3501C9FD-B456-C445-A1D9-A719C2168953}"/>
              </a:ext>
            </a:extLst>
          </p:cNvPr>
          <p:cNvSpPr/>
          <p:nvPr/>
        </p:nvSpPr>
        <p:spPr>
          <a:xfrm>
            <a:off x="7164412" y="13298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17">
            <a:extLst>
              <a:ext uri="{FF2B5EF4-FFF2-40B4-BE49-F238E27FC236}">
                <a16:creationId xmlns:a16="http://schemas.microsoft.com/office/drawing/2014/main" id="{11D3BF22-8002-A94A-B9E4-3CECC9C7CCC7}"/>
              </a:ext>
            </a:extLst>
          </p:cNvPr>
          <p:cNvSpPr/>
          <p:nvPr/>
        </p:nvSpPr>
        <p:spPr>
          <a:xfrm rot="1970394">
            <a:off x="9989892" y="2658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00B0E1-0C77-F04D-8D3F-118EADCB44BF}"/>
              </a:ext>
            </a:extLst>
          </p:cNvPr>
          <p:cNvGrpSpPr/>
          <p:nvPr/>
        </p:nvGrpSpPr>
        <p:grpSpPr>
          <a:xfrm>
            <a:off x="9092409" y="1033861"/>
            <a:ext cx="418861" cy="391065"/>
            <a:chOff x="3081888" y="3373426"/>
            <a:chExt cx="1571111" cy="1466850"/>
          </a:xfrm>
          <a:solidFill>
            <a:schemeClr val="tx1">
              <a:alpha val="10000"/>
            </a:schemeClr>
          </a:solidFill>
        </p:grpSpPr>
        <p:sp>
          <p:nvSpPr>
            <p:cNvPr id="58" name="Freeform: Shape 19">
              <a:extLst>
                <a:ext uri="{FF2B5EF4-FFF2-40B4-BE49-F238E27FC236}">
                  <a16:creationId xmlns:a16="http://schemas.microsoft.com/office/drawing/2014/main" id="{C88B5802-EF0C-4B4E-8EAE-2922301A27AF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0">
              <a:extLst>
                <a:ext uri="{FF2B5EF4-FFF2-40B4-BE49-F238E27FC236}">
                  <a16:creationId xmlns:a16="http://schemas.microsoft.com/office/drawing/2014/main" id="{DB37EE83-58BC-D24B-87BB-45FE65A697C2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1727776-4941-DA42-BBAC-CC5F33F00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C0BA3A51-1D7F-FD48-8A62-6F42CC6F61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1726" y="639427"/>
            <a:ext cx="326562" cy="918968"/>
          </a:xfrm>
          <a:prstGeom prst="rect">
            <a:avLst/>
          </a:prstGeom>
        </p:spPr>
      </p:pic>
      <p:sp>
        <p:nvSpPr>
          <p:cNvPr id="62" name="Freeform: Shape 23">
            <a:extLst>
              <a:ext uri="{FF2B5EF4-FFF2-40B4-BE49-F238E27FC236}">
                <a16:creationId xmlns:a16="http://schemas.microsoft.com/office/drawing/2014/main" id="{D9BABEC9-CB4D-3E48-8A7A-6B7867A975AC}"/>
              </a:ext>
            </a:extLst>
          </p:cNvPr>
          <p:cNvSpPr/>
          <p:nvPr/>
        </p:nvSpPr>
        <p:spPr>
          <a:xfrm>
            <a:off x="9580891" y="4648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24">
            <a:extLst>
              <a:ext uri="{FF2B5EF4-FFF2-40B4-BE49-F238E27FC236}">
                <a16:creationId xmlns:a16="http://schemas.microsoft.com/office/drawing/2014/main" id="{5C55CDB7-1467-EF47-9C99-598B02B7B988}"/>
              </a:ext>
            </a:extLst>
          </p:cNvPr>
          <p:cNvSpPr/>
          <p:nvPr/>
        </p:nvSpPr>
        <p:spPr>
          <a:xfrm>
            <a:off x="8583000" y="13097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25">
            <a:extLst>
              <a:ext uri="{FF2B5EF4-FFF2-40B4-BE49-F238E27FC236}">
                <a16:creationId xmlns:a16="http://schemas.microsoft.com/office/drawing/2014/main" id="{A816F19B-CC6B-4B43-BB3D-9634CE24EFC4}"/>
              </a:ext>
            </a:extLst>
          </p:cNvPr>
          <p:cNvSpPr/>
          <p:nvPr/>
        </p:nvSpPr>
        <p:spPr>
          <a:xfrm>
            <a:off x="8156321" y="5894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26">
            <a:extLst>
              <a:ext uri="{FF2B5EF4-FFF2-40B4-BE49-F238E27FC236}">
                <a16:creationId xmlns:a16="http://schemas.microsoft.com/office/drawing/2014/main" id="{D2D6D845-91A5-7145-A358-AA0BA4CF32B2}"/>
              </a:ext>
            </a:extLst>
          </p:cNvPr>
          <p:cNvSpPr/>
          <p:nvPr/>
        </p:nvSpPr>
        <p:spPr>
          <a:xfrm>
            <a:off x="10903825" y="4196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27">
            <a:extLst>
              <a:ext uri="{FF2B5EF4-FFF2-40B4-BE49-F238E27FC236}">
                <a16:creationId xmlns:a16="http://schemas.microsoft.com/office/drawing/2014/main" id="{5715CFE6-A8E3-DE4C-BACA-8C308361BFFC}"/>
              </a:ext>
            </a:extLst>
          </p:cNvPr>
          <p:cNvSpPr/>
          <p:nvPr/>
        </p:nvSpPr>
        <p:spPr>
          <a:xfrm>
            <a:off x="11207117" y="7868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28">
            <a:extLst>
              <a:ext uri="{FF2B5EF4-FFF2-40B4-BE49-F238E27FC236}">
                <a16:creationId xmlns:a16="http://schemas.microsoft.com/office/drawing/2014/main" id="{47A3C193-16DA-3941-92F8-50006F5EBC00}"/>
              </a:ext>
            </a:extLst>
          </p:cNvPr>
          <p:cNvSpPr/>
          <p:nvPr/>
        </p:nvSpPr>
        <p:spPr>
          <a:xfrm rot="14875983">
            <a:off x="11404026" y="2200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29">
            <a:extLst>
              <a:ext uri="{FF2B5EF4-FFF2-40B4-BE49-F238E27FC236}">
                <a16:creationId xmlns:a16="http://schemas.microsoft.com/office/drawing/2014/main" id="{EE919BED-28B3-DF4D-A2F4-447C0F95B9F7}"/>
              </a:ext>
            </a:extLst>
          </p:cNvPr>
          <p:cNvSpPr/>
          <p:nvPr/>
        </p:nvSpPr>
        <p:spPr>
          <a:xfrm rot="1246659">
            <a:off x="9970643" y="14616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30">
            <a:extLst>
              <a:ext uri="{FF2B5EF4-FFF2-40B4-BE49-F238E27FC236}">
                <a16:creationId xmlns:a16="http://schemas.microsoft.com/office/drawing/2014/main" id="{DCFB20E9-73B9-5D47-97F0-D2428F8C6194}"/>
              </a:ext>
            </a:extLst>
          </p:cNvPr>
          <p:cNvSpPr/>
          <p:nvPr/>
        </p:nvSpPr>
        <p:spPr>
          <a:xfrm rot="1759466">
            <a:off x="10859786" y="11359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31">
            <a:extLst>
              <a:ext uri="{FF2B5EF4-FFF2-40B4-BE49-F238E27FC236}">
                <a16:creationId xmlns:a16="http://schemas.microsoft.com/office/drawing/2014/main" id="{AC934C0C-EC5F-7B49-8C82-C2ADEFFA3452}"/>
              </a:ext>
            </a:extLst>
          </p:cNvPr>
          <p:cNvSpPr/>
          <p:nvPr/>
        </p:nvSpPr>
        <p:spPr>
          <a:xfrm rot="1204998">
            <a:off x="12032433" y="2328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8B659528-ABD9-8441-8E17-15E3487A78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85531">
            <a:off x="11752891" y="413510"/>
            <a:ext cx="247131" cy="695443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9091BE79-A6A5-024C-A32F-67BC46CE712E}"/>
              </a:ext>
            </a:extLst>
          </p:cNvPr>
          <p:cNvSpPr/>
          <p:nvPr/>
        </p:nvSpPr>
        <p:spPr>
          <a:xfrm>
            <a:off x="1057582" y="2161145"/>
            <a:ext cx="1198981" cy="1198981"/>
          </a:xfrm>
          <a:prstGeom prst="ellipse">
            <a:avLst/>
          </a:prstGeom>
          <a:solidFill>
            <a:schemeClr val="accent1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4B68F23-A810-D844-9527-D8EAD51E1E7A}"/>
              </a:ext>
            </a:extLst>
          </p:cNvPr>
          <p:cNvSpPr/>
          <p:nvPr/>
        </p:nvSpPr>
        <p:spPr>
          <a:xfrm>
            <a:off x="1510161" y="4751111"/>
            <a:ext cx="1604481" cy="160448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ircle: Hollow 20">
            <a:extLst>
              <a:ext uri="{FF2B5EF4-FFF2-40B4-BE49-F238E27FC236}">
                <a16:creationId xmlns:a16="http://schemas.microsoft.com/office/drawing/2014/main" id="{2BE0A019-E8FC-6E44-99B6-D6DFA9542CB8}"/>
              </a:ext>
            </a:extLst>
          </p:cNvPr>
          <p:cNvSpPr/>
          <p:nvPr/>
        </p:nvSpPr>
        <p:spPr>
          <a:xfrm>
            <a:off x="1238266" y="5539894"/>
            <a:ext cx="961305" cy="961305"/>
          </a:xfrm>
          <a:prstGeom prst="donut">
            <a:avLst>
              <a:gd name="adj" fmla="val 115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362AB3-FA85-B544-982F-0840338FF030}"/>
              </a:ext>
            </a:extLst>
          </p:cNvPr>
          <p:cNvSpPr txBox="1"/>
          <p:nvPr/>
        </p:nvSpPr>
        <p:spPr>
          <a:xfrm>
            <a:off x="-13315" y="6293685"/>
            <a:ext cx="1216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Skip Proportion of different types of playlist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D3582-D0A0-0F41-8C31-F9BA3F2DA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825" y="1779062"/>
            <a:ext cx="6145004" cy="452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8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A165780F-5FDF-ED4A-B0CE-A436E6EA4163}"/>
              </a:ext>
            </a:extLst>
          </p:cNvPr>
          <p:cNvSpPr/>
          <p:nvPr/>
        </p:nvSpPr>
        <p:spPr>
          <a:xfrm>
            <a:off x="6236716" y="5960538"/>
            <a:ext cx="1198981" cy="11989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B1171E2-CE83-B44B-9A05-9E932C8B5F59}"/>
              </a:ext>
            </a:extLst>
          </p:cNvPr>
          <p:cNvSpPr/>
          <p:nvPr/>
        </p:nvSpPr>
        <p:spPr>
          <a:xfrm>
            <a:off x="3465371" y="1320637"/>
            <a:ext cx="711608" cy="7116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85F07AF-27EA-E442-99A5-0DCD45A05D9C}"/>
              </a:ext>
            </a:extLst>
          </p:cNvPr>
          <p:cNvSpPr/>
          <p:nvPr/>
        </p:nvSpPr>
        <p:spPr>
          <a:xfrm>
            <a:off x="1877393" y="5824461"/>
            <a:ext cx="1604481" cy="160448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hord 51">
            <a:extLst>
              <a:ext uri="{FF2B5EF4-FFF2-40B4-BE49-F238E27FC236}">
                <a16:creationId xmlns:a16="http://schemas.microsoft.com/office/drawing/2014/main" id="{D4188832-6490-694A-AFDC-8D96F0853464}"/>
              </a:ext>
            </a:extLst>
          </p:cNvPr>
          <p:cNvSpPr/>
          <p:nvPr/>
        </p:nvSpPr>
        <p:spPr>
          <a:xfrm>
            <a:off x="9413265" y="-558502"/>
            <a:ext cx="1181392" cy="1181392"/>
          </a:xfrm>
          <a:prstGeom prst="chord">
            <a:avLst>
              <a:gd name="adj1" fmla="val 21598289"/>
              <a:gd name="adj2" fmla="val 10926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ircle: Hollow 20">
            <a:extLst>
              <a:ext uri="{FF2B5EF4-FFF2-40B4-BE49-F238E27FC236}">
                <a16:creationId xmlns:a16="http://schemas.microsoft.com/office/drawing/2014/main" id="{C858A8BA-B140-C64D-AD40-AB63A99053BE}"/>
              </a:ext>
            </a:extLst>
          </p:cNvPr>
          <p:cNvSpPr/>
          <p:nvPr/>
        </p:nvSpPr>
        <p:spPr>
          <a:xfrm>
            <a:off x="-437338" y="358128"/>
            <a:ext cx="961305" cy="961305"/>
          </a:xfrm>
          <a:prstGeom prst="donut">
            <a:avLst>
              <a:gd name="adj" fmla="val 115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7DAABC2-1C57-FD41-99CF-524DF73CFC7B}"/>
              </a:ext>
            </a:extLst>
          </p:cNvPr>
          <p:cNvSpPr/>
          <p:nvPr/>
        </p:nvSpPr>
        <p:spPr>
          <a:xfrm>
            <a:off x="11111641" y="2385929"/>
            <a:ext cx="698568" cy="6985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D133CA-59FC-45AA-9A97-2A312F5FA3BC}"/>
              </a:ext>
            </a:extLst>
          </p:cNvPr>
          <p:cNvGrpSpPr/>
          <p:nvPr/>
        </p:nvGrpSpPr>
        <p:grpSpPr>
          <a:xfrm>
            <a:off x="5252199" y="1238839"/>
            <a:ext cx="1730789" cy="244549"/>
            <a:chOff x="435935" y="648585"/>
            <a:chExt cx="1730789" cy="24454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A91890C-C71B-4353-A629-6D418855DCA2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13E5B42-5C8A-4921-888A-7723EA953001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9467EF-8BF2-4687-9C9F-D26BDD99616E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3CD959-9892-40EE-A246-0911A6C7709F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561A44-8383-4739-92CA-C6CE656789B3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8F0530-6F21-4461-8ABB-A3FBB531D59B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C55325-6ADB-6044-A82C-7F01FD6A2D58}"/>
              </a:ext>
            </a:extLst>
          </p:cNvPr>
          <p:cNvSpPr txBox="1"/>
          <p:nvPr/>
        </p:nvSpPr>
        <p:spPr>
          <a:xfrm>
            <a:off x="24853" y="231298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EDA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46EC76-B36D-A548-8DCB-1A26641BFCE4}"/>
              </a:ext>
            </a:extLst>
          </p:cNvPr>
          <p:cNvSpPr/>
          <p:nvPr/>
        </p:nvSpPr>
        <p:spPr>
          <a:xfrm>
            <a:off x="450166" y="1941342"/>
            <a:ext cx="478301" cy="2799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88BE6B-A4FD-3C4B-BD59-F5FD432770DA}"/>
              </a:ext>
            </a:extLst>
          </p:cNvPr>
          <p:cNvSpPr/>
          <p:nvPr/>
        </p:nvSpPr>
        <p:spPr>
          <a:xfrm>
            <a:off x="6236716" y="1959652"/>
            <a:ext cx="365760" cy="2978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38">
            <a:extLst>
              <a:ext uri="{FF2B5EF4-FFF2-40B4-BE49-F238E27FC236}">
                <a16:creationId xmlns:a16="http://schemas.microsoft.com/office/drawing/2014/main" id="{F225E4BA-FB62-D545-881E-04844E433242}"/>
              </a:ext>
            </a:extLst>
          </p:cNvPr>
          <p:cNvSpPr/>
          <p:nvPr/>
        </p:nvSpPr>
        <p:spPr>
          <a:xfrm>
            <a:off x="8954094" y="6029228"/>
            <a:ext cx="264847" cy="719934"/>
          </a:xfrm>
          <a:custGeom>
            <a:avLst/>
            <a:gdLst>
              <a:gd name="connsiteX0" fmla="*/ 381074 w 1175334"/>
              <a:gd name="connsiteY0" fmla="*/ 2219685 h 3194916"/>
              <a:gd name="connsiteX1" fmla="*/ 314582 w 1175334"/>
              <a:gd name="connsiteY1" fmla="*/ 2280799 h 3194916"/>
              <a:gd name="connsiteX2" fmla="*/ 281872 w 1175334"/>
              <a:gd name="connsiteY2" fmla="*/ 2668135 h 3194916"/>
              <a:gd name="connsiteX3" fmla="*/ 147595 w 1175334"/>
              <a:gd name="connsiteY3" fmla="*/ 2668135 h 3194916"/>
              <a:gd name="connsiteX4" fmla="*/ 154481 w 1175334"/>
              <a:gd name="connsiteY4" fmla="*/ 2669856 h 3194916"/>
              <a:gd name="connsiteX5" fmla="*/ 175139 w 1175334"/>
              <a:gd name="connsiteY5" fmla="*/ 2649200 h 3194916"/>
              <a:gd name="connsiteX6" fmla="*/ 154481 w 1175334"/>
              <a:gd name="connsiteY6" fmla="*/ 2628542 h 3194916"/>
              <a:gd name="connsiteX7" fmla="*/ 132103 w 1175334"/>
              <a:gd name="connsiteY7" fmla="*/ 2650920 h 3194916"/>
              <a:gd name="connsiteX8" fmla="*/ 295644 w 1175334"/>
              <a:gd name="connsiteY8" fmla="*/ 2692236 h 3194916"/>
              <a:gd name="connsiteX9" fmla="*/ 336960 w 1175334"/>
              <a:gd name="connsiteY9" fmla="*/ 2325556 h 3194916"/>
              <a:gd name="connsiteX10" fmla="*/ 424758 w 1175334"/>
              <a:gd name="connsiteY10" fmla="*/ 2249812 h 3194916"/>
              <a:gd name="connsiteX11" fmla="*/ 417872 w 1175334"/>
              <a:gd name="connsiteY11" fmla="*/ 2248089 h 3194916"/>
              <a:gd name="connsiteX12" fmla="*/ 397214 w 1175334"/>
              <a:gd name="connsiteY12" fmla="*/ 2268747 h 3194916"/>
              <a:gd name="connsiteX13" fmla="*/ 417872 w 1175334"/>
              <a:gd name="connsiteY13" fmla="*/ 2289405 h 3194916"/>
              <a:gd name="connsiteX14" fmla="*/ 438530 w 1175334"/>
              <a:gd name="connsiteY14" fmla="*/ 2267027 h 3194916"/>
              <a:gd name="connsiteX15" fmla="*/ 381074 w 1175334"/>
              <a:gd name="connsiteY15" fmla="*/ 2219685 h 3194916"/>
              <a:gd name="connsiteX16" fmla="*/ 792297 w 1175334"/>
              <a:gd name="connsiteY16" fmla="*/ 2216458 h 3194916"/>
              <a:gd name="connsiteX17" fmla="*/ 734628 w 1175334"/>
              <a:gd name="connsiteY17" fmla="*/ 2263585 h 3194916"/>
              <a:gd name="connsiteX18" fmla="*/ 755286 w 1175334"/>
              <a:gd name="connsiteY18" fmla="*/ 2285964 h 3194916"/>
              <a:gd name="connsiteX19" fmla="*/ 775944 w 1175334"/>
              <a:gd name="connsiteY19" fmla="*/ 2265306 h 3194916"/>
              <a:gd name="connsiteX20" fmla="*/ 755286 w 1175334"/>
              <a:gd name="connsiteY20" fmla="*/ 2244648 h 3194916"/>
              <a:gd name="connsiteX21" fmla="*/ 748400 w 1175334"/>
              <a:gd name="connsiteY21" fmla="*/ 2246370 h 3194916"/>
              <a:gd name="connsiteX22" fmla="*/ 836195 w 1175334"/>
              <a:gd name="connsiteY22" fmla="*/ 2322114 h 3194916"/>
              <a:gd name="connsiteX23" fmla="*/ 877511 w 1175334"/>
              <a:gd name="connsiteY23" fmla="*/ 2688795 h 3194916"/>
              <a:gd name="connsiteX24" fmla="*/ 1041055 w 1175334"/>
              <a:gd name="connsiteY24" fmla="*/ 2647479 h 3194916"/>
              <a:gd name="connsiteX25" fmla="*/ 1018674 w 1175334"/>
              <a:gd name="connsiteY25" fmla="*/ 2626821 h 3194916"/>
              <a:gd name="connsiteX26" fmla="*/ 998016 w 1175334"/>
              <a:gd name="connsiteY26" fmla="*/ 2647479 h 3194916"/>
              <a:gd name="connsiteX27" fmla="*/ 1018674 w 1175334"/>
              <a:gd name="connsiteY27" fmla="*/ 2668137 h 3194916"/>
              <a:gd name="connsiteX28" fmla="*/ 1025560 w 1175334"/>
              <a:gd name="connsiteY28" fmla="*/ 2666415 h 3194916"/>
              <a:gd name="connsiteX29" fmla="*/ 891283 w 1175334"/>
              <a:gd name="connsiteY29" fmla="*/ 2666415 h 3194916"/>
              <a:gd name="connsiteX30" fmla="*/ 860296 w 1175334"/>
              <a:gd name="connsiteY30" fmla="*/ 2279078 h 3194916"/>
              <a:gd name="connsiteX31" fmla="*/ 792297 w 1175334"/>
              <a:gd name="connsiteY31" fmla="*/ 2216458 h 3194916"/>
              <a:gd name="connsiteX32" fmla="*/ 527616 w 1175334"/>
              <a:gd name="connsiteY32" fmla="*/ 241 h 3194916"/>
              <a:gd name="connsiteX33" fmla="*/ 538376 w 1175334"/>
              <a:gd name="connsiteY33" fmla="*/ 6696 h 3194916"/>
              <a:gd name="connsiteX34" fmla="*/ 559034 w 1175334"/>
              <a:gd name="connsiteY34" fmla="*/ 6696 h 3194916"/>
              <a:gd name="connsiteX35" fmla="*/ 577970 w 1175334"/>
              <a:gd name="connsiteY35" fmla="*/ 6696 h 3194916"/>
              <a:gd name="connsiteX36" fmla="*/ 596907 w 1175334"/>
              <a:gd name="connsiteY36" fmla="*/ 6696 h 3194916"/>
              <a:gd name="connsiteX37" fmla="*/ 615843 w 1175334"/>
              <a:gd name="connsiteY37" fmla="*/ 6696 h 3194916"/>
              <a:gd name="connsiteX38" fmla="*/ 634780 w 1175334"/>
              <a:gd name="connsiteY38" fmla="*/ 6696 h 3194916"/>
              <a:gd name="connsiteX39" fmla="*/ 651995 w 1175334"/>
              <a:gd name="connsiteY39" fmla="*/ 66949 h 3194916"/>
              <a:gd name="connsiteX40" fmla="*/ 689868 w 1175334"/>
              <a:gd name="connsiteY40" fmla="*/ 60063 h 3194916"/>
              <a:gd name="connsiteX41" fmla="*/ 708804 w 1175334"/>
              <a:gd name="connsiteY41" fmla="*/ 97936 h 3194916"/>
              <a:gd name="connsiteX42" fmla="*/ 755285 w 1175334"/>
              <a:gd name="connsiteY42" fmla="*/ 96214 h 3194916"/>
              <a:gd name="connsiteX43" fmla="*/ 765614 w 1175334"/>
              <a:gd name="connsiteY43" fmla="*/ 166796 h 3194916"/>
              <a:gd name="connsiteX44" fmla="*/ 744956 w 1175334"/>
              <a:gd name="connsiteY44" fmla="*/ 168517 h 3194916"/>
              <a:gd name="connsiteX45" fmla="*/ 681260 w 1175334"/>
              <a:gd name="connsiteY45" fmla="*/ 182289 h 3194916"/>
              <a:gd name="connsiteX46" fmla="*/ 684703 w 1175334"/>
              <a:gd name="connsiteY46" fmla="*/ 194340 h 3194916"/>
              <a:gd name="connsiteX47" fmla="*/ 672653 w 1175334"/>
              <a:gd name="connsiteY47" fmla="*/ 202947 h 3194916"/>
              <a:gd name="connsiteX48" fmla="*/ 676096 w 1175334"/>
              <a:gd name="connsiteY48" fmla="*/ 282136 h 3194916"/>
              <a:gd name="connsiteX49" fmla="*/ 727741 w 1175334"/>
              <a:gd name="connsiteY49" fmla="*/ 280415 h 3194916"/>
              <a:gd name="connsiteX50" fmla="*/ 782829 w 1175334"/>
              <a:gd name="connsiteY50" fmla="*/ 225327 h 3194916"/>
              <a:gd name="connsiteX51" fmla="*/ 843081 w 1175334"/>
              <a:gd name="connsiteY51" fmla="*/ 294187 h 3194916"/>
              <a:gd name="connsiteX52" fmla="*/ 786272 w 1175334"/>
              <a:gd name="connsiteY52" fmla="*/ 366490 h 3194916"/>
              <a:gd name="connsiteX53" fmla="*/ 731184 w 1175334"/>
              <a:gd name="connsiteY53" fmla="*/ 321731 h 3194916"/>
              <a:gd name="connsiteX54" fmla="*/ 679539 w 1175334"/>
              <a:gd name="connsiteY54" fmla="*/ 323452 h 3194916"/>
              <a:gd name="connsiteX55" fmla="*/ 684703 w 1175334"/>
              <a:gd name="connsiteY55" fmla="*/ 450843 h 3194916"/>
              <a:gd name="connsiteX56" fmla="*/ 732905 w 1175334"/>
              <a:gd name="connsiteY56" fmla="*/ 449122 h 3194916"/>
              <a:gd name="connsiteX57" fmla="*/ 787993 w 1175334"/>
              <a:gd name="connsiteY57" fmla="*/ 394034 h 3194916"/>
              <a:gd name="connsiteX58" fmla="*/ 848246 w 1175334"/>
              <a:gd name="connsiteY58" fmla="*/ 462894 h 3194916"/>
              <a:gd name="connsiteX59" fmla="*/ 791436 w 1175334"/>
              <a:gd name="connsiteY59" fmla="*/ 535197 h 3194916"/>
              <a:gd name="connsiteX60" fmla="*/ 736348 w 1175334"/>
              <a:gd name="connsiteY60" fmla="*/ 490438 h 3194916"/>
              <a:gd name="connsiteX61" fmla="*/ 688146 w 1175334"/>
              <a:gd name="connsiteY61" fmla="*/ 495604 h 3194916"/>
              <a:gd name="connsiteX62" fmla="*/ 691589 w 1175334"/>
              <a:gd name="connsiteY62" fmla="*/ 579956 h 3194916"/>
              <a:gd name="connsiteX63" fmla="*/ 670931 w 1175334"/>
              <a:gd name="connsiteY63" fmla="*/ 579956 h 3194916"/>
              <a:gd name="connsiteX64" fmla="*/ 695032 w 1175334"/>
              <a:gd name="connsiteY64" fmla="*/ 1296100 h 3194916"/>
              <a:gd name="connsiteX65" fmla="*/ 696754 w 1175334"/>
              <a:gd name="connsiteY65" fmla="*/ 1296100 h 3194916"/>
              <a:gd name="connsiteX66" fmla="*/ 1073762 w 1175334"/>
              <a:gd name="connsiteY66" fmla="*/ 1659338 h 3194916"/>
              <a:gd name="connsiteX67" fmla="*/ 1078927 w 1175334"/>
              <a:gd name="connsiteY67" fmla="*/ 1991586 h 3194916"/>
              <a:gd name="connsiteX68" fmla="*/ 961865 w 1175334"/>
              <a:gd name="connsiteY68" fmla="*/ 2223990 h 3194916"/>
              <a:gd name="connsiteX69" fmla="*/ 1144344 w 1175334"/>
              <a:gd name="connsiteY69" fmla="*/ 2375482 h 3194916"/>
              <a:gd name="connsiteX70" fmla="*/ 1159837 w 1175334"/>
              <a:gd name="connsiteY70" fmla="*/ 2545909 h 3194916"/>
              <a:gd name="connsiteX71" fmla="*/ 586578 w 1175334"/>
              <a:gd name="connsiteY71" fmla="*/ 3194916 h 3194916"/>
              <a:gd name="connsiteX72" fmla="*/ 16761 w 1175334"/>
              <a:gd name="connsiteY72" fmla="*/ 2549352 h 3194916"/>
              <a:gd name="connsiteX73" fmla="*/ 32255 w 1175334"/>
              <a:gd name="connsiteY73" fmla="*/ 2378925 h 3194916"/>
              <a:gd name="connsiteX74" fmla="*/ 214734 w 1175334"/>
              <a:gd name="connsiteY74" fmla="*/ 2227433 h 3194916"/>
              <a:gd name="connsiteX75" fmla="*/ 97672 w 1175334"/>
              <a:gd name="connsiteY75" fmla="*/ 1995029 h 3194916"/>
              <a:gd name="connsiteX76" fmla="*/ 102836 w 1175334"/>
              <a:gd name="connsiteY76" fmla="*/ 1662779 h 3194916"/>
              <a:gd name="connsiteX77" fmla="*/ 476402 w 1175334"/>
              <a:gd name="connsiteY77" fmla="*/ 1297823 h 3194916"/>
              <a:gd name="connsiteX78" fmla="*/ 490174 w 1175334"/>
              <a:gd name="connsiteY78" fmla="*/ 648816 h 3194916"/>
              <a:gd name="connsiteX79" fmla="*/ 493617 w 1175334"/>
              <a:gd name="connsiteY79" fmla="*/ 581679 h 3194916"/>
              <a:gd name="connsiteX80" fmla="*/ 472959 w 1175334"/>
              <a:gd name="connsiteY80" fmla="*/ 581679 h 3194916"/>
              <a:gd name="connsiteX81" fmla="*/ 476402 w 1175334"/>
              <a:gd name="connsiteY81" fmla="*/ 497324 h 3194916"/>
              <a:gd name="connsiteX82" fmla="*/ 428200 w 1175334"/>
              <a:gd name="connsiteY82" fmla="*/ 493881 h 3194916"/>
              <a:gd name="connsiteX83" fmla="*/ 373112 w 1175334"/>
              <a:gd name="connsiteY83" fmla="*/ 538640 h 3194916"/>
              <a:gd name="connsiteX84" fmla="*/ 316302 w 1175334"/>
              <a:gd name="connsiteY84" fmla="*/ 466337 h 3194916"/>
              <a:gd name="connsiteX85" fmla="*/ 374833 w 1175334"/>
              <a:gd name="connsiteY85" fmla="*/ 395757 h 3194916"/>
              <a:gd name="connsiteX86" fmla="*/ 429921 w 1175334"/>
              <a:gd name="connsiteY86" fmla="*/ 450843 h 3194916"/>
              <a:gd name="connsiteX87" fmla="*/ 476402 w 1175334"/>
              <a:gd name="connsiteY87" fmla="*/ 456008 h 3194916"/>
              <a:gd name="connsiteX88" fmla="*/ 481566 w 1175334"/>
              <a:gd name="connsiteY88" fmla="*/ 326897 h 3194916"/>
              <a:gd name="connsiteX89" fmla="*/ 429921 w 1175334"/>
              <a:gd name="connsiteY89" fmla="*/ 325174 h 3194916"/>
              <a:gd name="connsiteX90" fmla="*/ 374833 w 1175334"/>
              <a:gd name="connsiteY90" fmla="*/ 369933 h 3194916"/>
              <a:gd name="connsiteX91" fmla="*/ 318024 w 1175334"/>
              <a:gd name="connsiteY91" fmla="*/ 297630 h 3194916"/>
              <a:gd name="connsiteX92" fmla="*/ 376555 w 1175334"/>
              <a:gd name="connsiteY92" fmla="*/ 227048 h 3194916"/>
              <a:gd name="connsiteX93" fmla="*/ 431643 w 1175334"/>
              <a:gd name="connsiteY93" fmla="*/ 282136 h 3194916"/>
              <a:gd name="connsiteX94" fmla="*/ 483288 w 1175334"/>
              <a:gd name="connsiteY94" fmla="*/ 282136 h 3194916"/>
              <a:gd name="connsiteX95" fmla="*/ 486731 w 1175334"/>
              <a:gd name="connsiteY95" fmla="*/ 202947 h 3194916"/>
              <a:gd name="connsiteX96" fmla="*/ 469516 w 1175334"/>
              <a:gd name="connsiteY96" fmla="*/ 192618 h 3194916"/>
              <a:gd name="connsiteX97" fmla="*/ 472959 w 1175334"/>
              <a:gd name="connsiteY97" fmla="*/ 178846 h 3194916"/>
              <a:gd name="connsiteX98" fmla="*/ 410985 w 1175334"/>
              <a:gd name="connsiteY98" fmla="*/ 166796 h 3194916"/>
              <a:gd name="connsiteX99" fmla="*/ 392048 w 1175334"/>
              <a:gd name="connsiteY99" fmla="*/ 165074 h 3194916"/>
              <a:gd name="connsiteX100" fmla="*/ 400656 w 1175334"/>
              <a:gd name="connsiteY100" fmla="*/ 94493 h 3194916"/>
              <a:gd name="connsiteX101" fmla="*/ 443693 w 1175334"/>
              <a:gd name="connsiteY101" fmla="*/ 94493 h 3194916"/>
              <a:gd name="connsiteX102" fmla="*/ 460908 w 1175334"/>
              <a:gd name="connsiteY102" fmla="*/ 56620 h 3194916"/>
              <a:gd name="connsiteX103" fmla="*/ 502224 w 1175334"/>
              <a:gd name="connsiteY103" fmla="*/ 65227 h 3194916"/>
              <a:gd name="connsiteX104" fmla="*/ 519439 w 1175334"/>
              <a:gd name="connsiteY104" fmla="*/ 6696 h 3194916"/>
              <a:gd name="connsiteX105" fmla="*/ 527616 w 1175334"/>
              <a:gd name="connsiteY105" fmla="*/ 241 h 319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175334" h="3194916">
                <a:moveTo>
                  <a:pt x="381074" y="2219685"/>
                </a:moveTo>
                <a:cubicBezTo>
                  <a:pt x="351594" y="2219685"/>
                  <a:pt x="320607" y="2237761"/>
                  <a:pt x="314582" y="2280799"/>
                </a:cubicBezTo>
                <a:cubicBezTo>
                  <a:pt x="300810" y="2372037"/>
                  <a:pt x="311139" y="2585503"/>
                  <a:pt x="281872" y="2668135"/>
                </a:cubicBezTo>
                <a:cubicBezTo>
                  <a:pt x="254328" y="2742159"/>
                  <a:pt x="163090" y="2731832"/>
                  <a:pt x="147595" y="2668135"/>
                </a:cubicBezTo>
                <a:cubicBezTo>
                  <a:pt x="149318" y="2669856"/>
                  <a:pt x="152761" y="2669856"/>
                  <a:pt x="154481" y="2669856"/>
                </a:cubicBezTo>
                <a:cubicBezTo>
                  <a:pt x="164810" y="2669856"/>
                  <a:pt x="175139" y="2659529"/>
                  <a:pt x="175139" y="2649200"/>
                </a:cubicBezTo>
                <a:cubicBezTo>
                  <a:pt x="175139" y="2638869"/>
                  <a:pt x="166533" y="2628542"/>
                  <a:pt x="154481" y="2628542"/>
                </a:cubicBezTo>
                <a:cubicBezTo>
                  <a:pt x="142432" y="2628542"/>
                  <a:pt x="132103" y="2638869"/>
                  <a:pt x="132103" y="2650920"/>
                </a:cubicBezTo>
                <a:cubicBezTo>
                  <a:pt x="132103" y="2738718"/>
                  <a:pt x="250885" y="2762819"/>
                  <a:pt x="295644" y="2692236"/>
                </a:cubicBezTo>
                <a:cubicBezTo>
                  <a:pt x="343846" y="2618211"/>
                  <a:pt x="336960" y="2416796"/>
                  <a:pt x="336960" y="2325556"/>
                </a:cubicBezTo>
                <a:cubicBezTo>
                  <a:pt x="336960" y="2215382"/>
                  <a:pt x="405820" y="2211939"/>
                  <a:pt x="424758" y="2249812"/>
                </a:cubicBezTo>
                <a:cubicBezTo>
                  <a:pt x="421315" y="2248089"/>
                  <a:pt x="419592" y="2248089"/>
                  <a:pt x="417872" y="2248089"/>
                </a:cubicBezTo>
                <a:cubicBezTo>
                  <a:pt x="405820" y="2248089"/>
                  <a:pt x="397214" y="2256696"/>
                  <a:pt x="397214" y="2268747"/>
                </a:cubicBezTo>
                <a:cubicBezTo>
                  <a:pt x="397214" y="2280799"/>
                  <a:pt x="405820" y="2289405"/>
                  <a:pt x="417872" y="2289405"/>
                </a:cubicBezTo>
                <a:cubicBezTo>
                  <a:pt x="429921" y="2289405"/>
                  <a:pt x="438530" y="2280799"/>
                  <a:pt x="438530" y="2267027"/>
                </a:cubicBezTo>
                <a:cubicBezTo>
                  <a:pt x="438530" y="2237760"/>
                  <a:pt x="410555" y="2219684"/>
                  <a:pt x="381074" y="2219685"/>
                </a:cubicBezTo>
                <a:close/>
                <a:moveTo>
                  <a:pt x="792297" y="2216458"/>
                </a:moveTo>
                <a:cubicBezTo>
                  <a:pt x="762602" y="2216243"/>
                  <a:pt x="734628" y="2234319"/>
                  <a:pt x="734628" y="2263585"/>
                </a:cubicBezTo>
                <a:cubicBezTo>
                  <a:pt x="734628" y="2277355"/>
                  <a:pt x="743234" y="2285964"/>
                  <a:pt x="755286" y="2285964"/>
                </a:cubicBezTo>
                <a:cubicBezTo>
                  <a:pt x="767335" y="2285964"/>
                  <a:pt x="775944" y="2277355"/>
                  <a:pt x="775944" y="2265306"/>
                </a:cubicBezTo>
                <a:cubicBezTo>
                  <a:pt x="775944" y="2253254"/>
                  <a:pt x="767335" y="2244648"/>
                  <a:pt x="755286" y="2244648"/>
                </a:cubicBezTo>
                <a:cubicBezTo>
                  <a:pt x="753563" y="2244648"/>
                  <a:pt x="751843" y="2244648"/>
                  <a:pt x="748400" y="2246370"/>
                </a:cubicBezTo>
                <a:cubicBezTo>
                  <a:pt x="767335" y="2208495"/>
                  <a:pt x="836195" y="2211940"/>
                  <a:pt x="836195" y="2322114"/>
                </a:cubicBezTo>
                <a:cubicBezTo>
                  <a:pt x="836195" y="2413355"/>
                  <a:pt x="829309" y="2614770"/>
                  <a:pt x="877511" y="2688795"/>
                </a:cubicBezTo>
                <a:cubicBezTo>
                  <a:pt x="922270" y="2759376"/>
                  <a:pt x="1041055" y="2735276"/>
                  <a:pt x="1041055" y="2647479"/>
                </a:cubicBezTo>
                <a:cubicBezTo>
                  <a:pt x="1041055" y="2638871"/>
                  <a:pt x="1030726" y="2626821"/>
                  <a:pt x="1018674" y="2626821"/>
                </a:cubicBezTo>
                <a:cubicBezTo>
                  <a:pt x="1006625" y="2626821"/>
                  <a:pt x="998016" y="2637150"/>
                  <a:pt x="998016" y="2647479"/>
                </a:cubicBezTo>
                <a:cubicBezTo>
                  <a:pt x="998016" y="2657808"/>
                  <a:pt x="1008345" y="2668137"/>
                  <a:pt x="1018674" y="2668137"/>
                </a:cubicBezTo>
                <a:cubicBezTo>
                  <a:pt x="1020397" y="2668137"/>
                  <a:pt x="1023840" y="2668137"/>
                  <a:pt x="1025560" y="2666415"/>
                </a:cubicBezTo>
                <a:cubicBezTo>
                  <a:pt x="1010068" y="2730111"/>
                  <a:pt x="918827" y="2740440"/>
                  <a:pt x="891283" y="2666415"/>
                </a:cubicBezTo>
                <a:cubicBezTo>
                  <a:pt x="862019" y="2583783"/>
                  <a:pt x="872348" y="2370318"/>
                  <a:pt x="860296" y="2279078"/>
                </a:cubicBezTo>
                <a:cubicBezTo>
                  <a:pt x="853410" y="2235180"/>
                  <a:pt x="821993" y="2216674"/>
                  <a:pt x="792297" y="2216458"/>
                </a:cubicBezTo>
                <a:close/>
                <a:moveTo>
                  <a:pt x="527616" y="241"/>
                </a:moveTo>
                <a:cubicBezTo>
                  <a:pt x="531920" y="-620"/>
                  <a:pt x="536655" y="671"/>
                  <a:pt x="538376" y="6696"/>
                </a:cubicBezTo>
                <a:cubicBezTo>
                  <a:pt x="538376" y="6696"/>
                  <a:pt x="548705" y="-5354"/>
                  <a:pt x="559034" y="6696"/>
                </a:cubicBezTo>
                <a:cubicBezTo>
                  <a:pt x="559034" y="6696"/>
                  <a:pt x="569363" y="-5354"/>
                  <a:pt x="577970" y="6696"/>
                </a:cubicBezTo>
                <a:cubicBezTo>
                  <a:pt x="577970" y="6696"/>
                  <a:pt x="590021" y="-3633"/>
                  <a:pt x="596907" y="6696"/>
                </a:cubicBezTo>
                <a:cubicBezTo>
                  <a:pt x="596907" y="6696"/>
                  <a:pt x="605514" y="-1911"/>
                  <a:pt x="615843" y="6696"/>
                </a:cubicBezTo>
                <a:cubicBezTo>
                  <a:pt x="615843" y="6696"/>
                  <a:pt x="624451" y="-3633"/>
                  <a:pt x="634780" y="6696"/>
                </a:cubicBezTo>
                <a:lnTo>
                  <a:pt x="651995" y="66949"/>
                </a:lnTo>
                <a:lnTo>
                  <a:pt x="689868" y="60063"/>
                </a:lnTo>
                <a:lnTo>
                  <a:pt x="708804" y="97936"/>
                </a:lnTo>
                <a:lnTo>
                  <a:pt x="755285" y="96214"/>
                </a:lnTo>
                <a:lnTo>
                  <a:pt x="765614" y="166796"/>
                </a:lnTo>
                <a:lnTo>
                  <a:pt x="744956" y="168517"/>
                </a:lnTo>
                <a:cubicBezTo>
                  <a:pt x="744956" y="168517"/>
                  <a:pt x="724298" y="185732"/>
                  <a:pt x="681260" y="182289"/>
                </a:cubicBezTo>
                <a:lnTo>
                  <a:pt x="684703" y="194340"/>
                </a:lnTo>
                <a:lnTo>
                  <a:pt x="672653" y="202947"/>
                </a:lnTo>
                <a:lnTo>
                  <a:pt x="676096" y="282136"/>
                </a:lnTo>
                <a:lnTo>
                  <a:pt x="727741" y="280415"/>
                </a:lnTo>
                <a:cubicBezTo>
                  <a:pt x="732905" y="249428"/>
                  <a:pt x="755285" y="225327"/>
                  <a:pt x="782829" y="225327"/>
                </a:cubicBezTo>
                <a:cubicBezTo>
                  <a:pt x="815537" y="223605"/>
                  <a:pt x="843081" y="254592"/>
                  <a:pt x="843081" y="294187"/>
                </a:cubicBezTo>
                <a:cubicBezTo>
                  <a:pt x="843081" y="333781"/>
                  <a:pt x="818980" y="366490"/>
                  <a:pt x="786272" y="366490"/>
                </a:cubicBezTo>
                <a:cubicBezTo>
                  <a:pt x="762171" y="366490"/>
                  <a:pt x="739791" y="349275"/>
                  <a:pt x="731184" y="321731"/>
                </a:cubicBezTo>
                <a:lnTo>
                  <a:pt x="679539" y="323452"/>
                </a:lnTo>
                <a:lnTo>
                  <a:pt x="684703" y="450843"/>
                </a:lnTo>
                <a:lnTo>
                  <a:pt x="732905" y="449122"/>
                </a:lnTo>
                <a:cubicBezTo>
                  <a:pt x="738070" y="418135"/>
                  <a:pt x="760449" y="394034"/>
                  <a:pt x="787993" y="394034"/>
                </a:cubicBezTo>
                <a:cubicBezTo>
                  <a:pt x="820702" y="392312"/>
                  <a:pt x="846524" y="423301"/>
                  <a:pt x="848246" y="462894"/>
                </a:cubicBezTo>
                <a:cubicBezTo>
                  <a:pt x="848246" y="502488"/>
                  <a:pt x="824145" y="535197"/>
                  <a:pt x="791436" y="535197"/>
                </a:cubicBezTo>
                <a:cubicBezTo>
                  <a:pt x="767335" y="535197"/>
                  <a:pt x="744956" y="517982"/>
                  <a:pt x="736348" y="490438"/>
                </a:cubicBezTo>
                <a:lnTo>
                  <a:pt x="688146" y="495604"/>
                </a:lnTo>
                <a:lnTo>
                  <a:pt x="691589" y="579956"/>
                </a:lnTo>
                <a:lnTo>
                  <a:pt x="670931" y="579956"/>
                </a:lnTo>
                <a:lnTo>
                  <a:pt x="695032" y="1296100"/>
                </a:lnTo>
                <a:lnTo>
                  <a:pt x="696754" y="1296100"/>
                </a:lnTo>
                <a:cubicBezTo>
                  <a:pt x="763892" y="1285771"/>
                  <a:pt x="1118521" y="1325367"/>
                  <a:pt x="1073762" y="1659338"/>
                </a:cubicBezTo>
                <a:cubicBezTo>
                  <a:pt x="1065155" y="1728198"/>
                  <a:pt x="1010067" y="1883133"/>
                  <a:pt x="1078927" y="1991586"/>
                </a:cubicBezTo>
                <a:cubicBezTo>
                  <a:pt x="1078927" y="1991586"/>
                  <a:pt x="932599" y="1893462"/>
                  <a:pt x="961865" y="2223990"/>
                </a:cubicBezTo>
                <a:cubicBezTo>
                  <a:pt x="984244" y="2458112"/>
                  <a:pt x="1135736" y="2430570"/>
                  <a:pt x="1144344" y="2375482"/>
                </a:cubicBezTo>
                <a:cubicBezTo>
                  <a:pt x="1144344" y="2375482"/>
                  <a:pt x="1132293" y="2434013"/>
                  <a:pt x="1159837" y="2545909"/>
                </a:cubicBezTo>
                <a:cubicBezTo>
                  <a:pt x="1185660" y="2657808"/>
                  <a:pt x="1256241" y="3194916"/>
                  <a:pt x="586578" y="3194916"/>
                </a:cubicBezTo>
                <a:cubicBezTo>
                  <a:pt x="-83086" y="3194916"/>
                  <a:pt x="-10783" y="2661251"/>
                  <a:pt x="16761" y="2549352"/>
                </a:cubicBezTo>
                <a:cubicBezTo>
                  <a:pt x="44305" y="2435733"/>
                  <a:pt x="32255" y="2378925"/>
                  <a:pt x="32255" y="2378925"/>
                </a:cubicBezTo>
                <a:cubicBezTo>
                  <a:pt x="42584" y="2434013"/>
                  <a:pt x="194076" y="2461557"/>
                  <a:pt x="214734" y="2227433"/>
                </a:cubicBezTo>
                <a:cubicBezTo>
                  <a:pt x="243999" y="1896905"/>
                  <a:pt x="97672" y="1995029"/>
                  <a:pt x="97672" y="1995029"/>
                </a:cubicBezTo>
                <a:cubicBezTo>
                  <a:pt x="166532" y="1884853"/>
                  <a:pt x="111444" y="1731639"/>
                  <a:pt x="102836" y="1662779"/>
                </a:cubicBezTo>
                <a:cubicBezTo>
                  <a:pt x="58077" y="1332253"/>
                  <a:pt x="400656" y="1290937"/>
                  <a:pt x="476402" y="1297823"/>
                </a:cubicBezTo>
                <a:lnTo>
                  <a:pt x="490174" y="648816"/>
                </a:lnTo>
                <a:lnTo>
                  <a:pt x="493617" y="581679"/>
                </a:lnTo>
                <a:lnTo>
                  <a:pt x="472959" y="581679"/>
                </a:lnTo>
                <a:lnTo>
                  <a:pt x="476402" y="497324"/>
                </a:lnTo>
                <a:lnTo>
                  <a:pt x="428200" y="493881"/>
                </a:lnTo>
                <a:cubicBezTo>
                  <a:pt x="419592" y="521425"/>
                  <a:pt x="398934" y="538640"/>
                  <a:pt x="373112" y="538640"/>
                </a:cubicBezTo>
                <a:cubicBezTo>
                  <a:pt x="340403" y="536918"/>
                  <a:pt x="316302" y="505933"/>
                  <a:pt x="316302" y="466337"/>
                </a:cubicBezTo>
                <a:cubicBezTo>
                  <a:pt x="316302" y="426742"/>
                  <a:pt x="342125" y="395757"/>
                  <a:pt x="374833" y="395757"/>
                </a:cubicBezTo>
                <a:cubicBezTo>
                  <a:pt x="402377" y="397477"/>
                  <a:pt x="424757" y="419856"/>
                  <a:pt x="429921" y="450843"/>
                </a:cubicBezTo>
                <a:lnTo>
                  <a:pt x="476402" y="456008"/>
                </a:lnTo>
                <a:lnTo>
                  <a:pt x="481566" y="326897"/>
                </a:lnTo>
                <a:lnTo>
                  <a:pt x="429921" y="325174"/>
                </a:lnTo>
                <a:cubicBezTo>
                  <a:pt x="421314" y="352718"/>
                  <a:pt x="400656" y="369933"/>
                  <a:pt x="374833" y="369933"/>
                </a:cubicBezTo>
                <a:cubicBezTo>
                  <a:pt x="343846" y="368211"/>
                  <a:pt x="318024" y="337226"/>
                  <a:pt x="318024" y="297630"/>
                </a:cubicBezTo>
                <a:cubicBezTo>
                  <a:pt x="318024" y="258037"/>
                  <a:pt x="343846" y="227048"/>
                  <a:pt x="376555" y="227048"/>
                </a:cubicBezTo>
                <a:cubicBezTo>
                  <a:pt x="404099" y="228770"/>
                  <a:pt x="426478" y="251149"/>
                  <a:pt x="431643" y="282136"/>
                </a:cubicBezTo>
                <a:lnTo>
                  <a:pt x="483288" y="282136"/>
                </a:lnTo>
                <a:lnTo>
                  <a:pt x="486731" y="202947"/>
                </a:lnTo>
                <a:cubicBezTo>
                  <a:pt x="478123" y="197783"/>
                  <a:pt x="469516" y="192618"/>
                  <a:pt x="469516" y="192618"/>
                </a:cubicBezTo>
                <a:lnTo>
                  <a:pt x="472959" y="178846"/>
                </a:lnTo>
                <a:cubicBezTo>
                  <a:pt x="429921" y="182289"/>
                  <a:pt x="410985" y="166796"/>
                  <a:pt x="410985" y="166796"/>
                </a:cubicBezTo>
                <a:lnTo>
                  <a:pt x="392048" y="165074"/>
                </a:lnTo>
                <a:lnTo>
                  <a:pt x="400656" y="94493"/>
                </a:lnTo>
                <a:lnTo>
                  <a:pt x="443693" y="94493"/>
                </a:lnTo>
                <a:lnTo>
                  <a:pt x="460908" y="56620"/>
                </a:lnTo>
                <a:lnTo>
                  <a:pt x="502224" y="65227"/>
                </a:lnTo>
                <a:lnTo>
                  <a:pt x="519439" y="6696"/>
                </a:lnTo>
                <a:cubicBezTo>
                  <a:pt x="519439" y="4114"/>
                  <a:pt x="523313" y="1102"/>
                  <a:pt x="527616" y="241"/>
                </a:cubicBezTo>
                <a:close/>
              </a:path>
            </a:pathLst>
          </a:custGeom>
          <a:solidFill>
            <a:srgbClr val="000000"/>
          </a:solidFill>
          <a:ln w="3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Graphic 77">
            <a:extLst>
              <a:ext uri="{FF2B5EF4-FFF2-40B4-BE49-F238E27FC236}">
                <a16:creationId xmlns:a16="http://schemas.microsoft.com/office/drawing/2014/main" id="{248C6243-BA57-C44F-BAE5-D88DFF26609B}"/>
              </a:ext>
            </a:extLst>
          </p:cNvPr>
          <p:cNvSpPr/>
          <p:nvPr/>
        </p:nvSpPr>
        <p:spPr>
          <a:xfrm rot="2186784">
            <a:off x="10762303" y="6063401"/>
            <a:ext cx="423755" cy="585312"/>
          </a:xfrm>
          <a:custGeom>
            <a:avLst/>
            <a:gdLst>
              <a:gd name="connsiteX0" fmla="*/ 1518999 w 1524000"/>
              <a:gd name="connsiteY0" fmla="*/ 1344786 h 2105025"/>
              <a:gd name="connsiteX1" fmla="*/ 1148477 w 1524000"/>
              <a:gd name="connsiteY1" fmla="*/ 788526 h 2105025"/>
              <a:gd name="connsiteX2" fmla="*/ 1132284 w 1524000"/>
              <a:gd name="connsiteY2" fmla="*/ 808528 h 2105025"/>
              <a:gd name="connsiteX3" fmla="*/ 1168479 w 1524000"/>
              <a:gd name="connsiteY3" fmla="*/ 971406 h 2105025"/>
              <a:gd name="connsiteX4" fmla="*/ 1103709 w 1524000"/>
              <a:gd name="connsiteY4" fmla="*/ 1078086 h 2105025"/>
              <a:gd name="connsiteX5" fmla="*/ 954167 w 1524000"/>
              <a:gd name="connsiteY5" fmla="*/ 1348596 h 2105025"/>
              <a:gd name="connsiteX6" fmla="*/ 908447 w 1524000"/>
              <a:gd name="connsiteY6" fmla="*/ 1387648 h 2105025"/>
              <a:gd name="connsiteX7" fmla="*/ 881777 w 1524000"/>
              <a:gd name="connsiteY7" fmla="*/ 1376218 h 2105025"/>
              <a:gd name="connsiteX8" fmla="*/ 874157 w 1524000"/>
              <a:gd name="connsiteY8" fmla="*/ 1379076 h 2105025"/>
              <a:gd name="connsiteX9" fmla="*/ 873204 w 1524000"/>
              <a:gd name="connsiteY9" fmla="*/ 1380981 h 2105025"/>
              <a:gd name="connsiteX10" fmla="*/ 876062 w 1524000"/>
              <a:gd name="connsiteY10" fmla="*/ 1388601 h 2105025"/>
              <a:gd name="connsiteX11" fmla="*/ 902732 w 1524000"/>
              <a:gd name="connsiteY11" fmla="*/ 1400031 h 2105025"/>
              <a:gd name="connsiteX12" fmla="*/ 898922 w 1524000"/>
              <a:gd name="connsiteY12" fmla="*/ 1423843 h 2105025"/>
              <a:gd name="connsiteX13" fmla="*/ 923687 w 1524000"/>
              <a:gd name="connsiteY13" fmla="*/ 1480993 h 2105025"/>
              <a:gd name="connsiteX14" fmla="*/ 915114 w 1524000"/>
              <a:gd name="connsiteY14" fmla="*/ 1553383 h 2105025"/>
              <a:gd name="connsiteX15" fmla="*/ 892254 w 1524000"/>
              <a:gd name="connsiteY15" fmla="*/ 1584816 h 2105025"/>
              <a:gd name="connsiteX16" fmla="*/ 862727 w 1524000"/>
              <a:gd name="connsiteY16" fmla="*/ 1572433 h 2105025"/>
              <a:gd name="connsiteX17" fmla="*/ 855107 w 1524000"/>
              <a:gd name="connsiteY17" fmla="*/ 1575291 h 2105025"/>
              <a:gd name="connsiteX18" fmla="*/ 854154 w 1524000"/>
              <a:gd name="connsiteY18" fmla="*/ 1577196 h 2105025"/>
              <a:gd name="connsiteX19" fmla="*/ 857012 w 1524000"/>
              <a:gd name="connsiteY19" fmla="*/ 1584816 h 2105025"/>
              <a:gd name="connsiteX20" fmla="*/ 887492 w 1524000"/>
              <a:gd name="connsiteY20" fmla="*/ 1598151 h 2105025"/>
              <a:gd name="connsiteX21" fmla="*/ 885587 w 1524000"/>
              <a:gd name="connsiteY21" fmla="*/ 1615296 h 2105025"/>
              <a:gd name="connsiteX22" fmla="*/ 911304 w 1524000"/>
              <a:gd name="connsiteY22" fmla="*/ 1673398 h 2105025"/>
              <a:gd name="connsiteX23" fmla="*/ 913209 w 1524000"/>
              <a:gd name="connsiteY23" fmla="*/ 1730548 h 2105025"/>
              <a:gd name="connsiteX24" fmla="*/ 872252 w 1524000"/>
              <a:gd name="connsiteY24" fmla="*/ 1768648 h 2105025"/>
              <a:gd name="connsiteX25" fmla="*/ 835104 w 1524000"/>
              <a:gd name="connsiteY25" fmla="*/ 1753408 h 2105025"/>
              <a:gd name="connsiteX26" fmla="*/ 827484 w 1524000"/>
              <a:gd name="connsiteY26" fmla="*/ 1756266 h 2105025"/>
              <a:gd name="connsiteX27" fmla="*/ 826532 w 1524000"/>
              <a:gd name="connsiteY27" fmla="*/ 1758171 h 2105025"/>
              <a:gd name="connsiteX28" fmla="*/ 829389 w 1524000"/>
              <a:gd name="connsiteY28" fmla="*/ 1765791 h 2105025"/>
              <a:gd name="connsiteX29" fmla="*/ 866537 w 1524000"/>
              <a:gd name="connsiteY29" fmla="*/ 1781983 h 2105025"/>
              <a:gd name="connsiteX30" fmla="*/ 862727 w 1524000"/>
              <a:gd name="connsiteY30" fmla="*/ 1804843 h 2105025"/>
              <a:gd name="connsiteX31" fmla="*/ 863679 w 1524000"/>
              <a:gd name="connsiteY31" fmla="*/ 1812463 h 2105025"/>
              <a:gd name="connsiteX32" fmla="*/ 797957 w 1524000"/>
              <a:gd name="connsiteY32" fmla="*/ 1747693 h 2105025"/>
              <a:gd name="connsiteX33" fmla="*/ 797004 w 1524000"/>
              <a:gd name="connsiteY33" fmla="*/ 1711498 h 2105025"/>
              <a:gd name="connsiteX34" fmla="*/ 801767 w 1524000"/>
              <a:gd name="connsiteY34" fmla="*/ 1693401 h 2105025"/>
              <a:gd name="connsiteX35" fmla="*/ 796052 w 1524000"/>
              <a:gd name="connsiteY35" fmla="*/ 1672446 h 2105025"/>
              <a:gd name="connsiteX36" fmla="*/ 785574 w 1524000"/>
              <a:gd name="connsiteY36" fmla="*/ 1458133 h 2105025"/>
              <a:gd name="connsiteX37" fmla="*/ 786527 w 1524000"/>
              <a:gd name="connsiteY37" fmla="*/ 1450513 h 2105025"/>
              <a:gd name="connsiteX38" fmla="*/ 784622 w 1524000"/>
              <a:gd name="connsiteY38" fmla="*/ 1440036 h 2105025"/>
              <a:gd name="connsiteX39" fmla="*/ 765572 w 1524000"/>
              <a:gd name="connsiteY39" fmla="*/ 1097136 h 2105025"/>
              <a:gd name="connsiteX40" fmla="*/ 796052 w 1524000"/>
              <a:gd name="connsiteY40" fmla="*/ 1114281 h 2105025"/>
              <a:gd name="connsiteX41" fmla="*/ 797957 w 1524000"/>
              <a:gd name="connsiteY41" fmla="*/ 1141903 h 2105025"/>
              <a:gd name="connsiteX42" fmla="*/ 771287 w 1524000"/>
              <a:gd name="connsiteY42" fmla="*/ 1179051 h 2105025"/>
              <a:gd name="connsiteX43" fmla="*/ 802719 w 1524000"/>
              <a:gd name="connsiteY43" fmla="*/ 1218103 h 2105025"/>
              <a:gd name="connsiteX44" fmla="*/ 824627 w 1524000"/>
              <a:gd name="connsiteY44" fmla="*/ 1626726 h 2105025"/>
              <a:gd name="connsiteX45" fmla="*/ 830342 w 1524000"/>
              <a:gd name="connsiteY45" fmla="*/ 1632441 h 2105025"/>
              <a:gd name="connsiteX46" fmla="*/ 835104 w 1524000"/>
              <a:gd name="connsiteY46" fmla="*/ 1632441 h 2105025"/>
              <a:gd name="connsiteX47" fmla="*/ 840819 w 1524000"/>
              <a:gd name="connsiteY47" fmla="*/ 1626726 h 2105025"/>
              <a:gd name="connsiteX48" fmla="*/ 818912 w 1524000"/>
              <a:gd name="connsiteY48" fmla="*/ 1219056 h 2105025"/>
              <a:gd name="connsiteX49" fmla="*/ 851297 w 1524000"/>
              <a:gd name="connsiteY49" fmla="*/ 1180003 h 2105025"/>
              <a:gd name="connsiteX50" fmla="*/ 815102 w 1524000"/>
              <a:gd name="connsiteY50" fmla="*/ 1139998 h 2105025"/>
              <a:gd name="connsiteX51" fmla="*/ 813197 w 1524000"/>
              <a:gd name="connsiteY51" fmla="*/ 1112376 h 2105025"/>
              <a:gd name="connsiteX52" fmla="*/ 838914 w 1524000"/>
              <a:gd name="connsiteY52" fmla="*/ 1075228 h 2105025"/>
              <a:gd name="connsiteX53" fmla="*/ 798909 w 1524000"/>
              <a:gd name="connsiteY53" fmla="*/ 1035223 h 2105025"/>
              <a:gd name="connsiteX54" fmla="*/ 763667 w 1524000"/>
              <a:gd name="connsiteY54" fmla="*/ 1057131 h 2105025"/>
              <a:gd name="connsiteX55" fmla="*/ 760809 w 1524000"/>
              <a:gd name="connsiteY55" fmla="*/ 1012363 h 2105025"/>
              <a:gd name="connsiteX56" fmla="*/ 798909 w 1524000"/>
              <a:gd name="connsiteY56" fmla="*/ 972358 h 2105025"/>
              <a:gd name="connsiteX57" fmla="*/ 758904 w 1524000"/>
              <a:gd name="connsiteY57" fmla="*/ 932353 h 2105025"/>
              <a:gd name="connsiteX58" fmla="*/ 756047 w 1524000"/>
              <a:gd name="connsiteY58" fmla="*/ 932353 h 2105025"/>
              <a:gd name="connsiteX59" fmla="*/ 755094 w 1524000"/>
              <a:gd name="connsiteY59" fmla="*/ 916161 h 2105025"/>
              <a:gd name="connsiteX60" fmla="*/ 777954 w 1524000"/>
              <a:gd name="connsiteY60" fmla="*/ 889491 h 2105025"/>
              <a:gd name="connsiteX61" fmla="*/ 752237 w 1524000"/>
              <a:gd name="connsiteY61" fmla="*/ 862821 h 2105025"/>
              <a:gd name="connsiteX62" fmla="*/ 751284 w 1524000"/>
              <a:gd name="connsiteY62" fmla="*/ 847581 h 2105025"/>
              <a:gd name="connsiteX63" fmla="*/ 789384 w 1524000"/>
              <a:gd name="connsiteY63" fmla="*/ 807576 h 2105025"/>
              <a:gd name="connsiteX64" fmla="*/ 749379 w 1524000"/>
              <a:gd name="connsiteY64" fmla="*/ 767571 h 2105025"/>
              <a:gd name="connsiteX65" fmla="*/ 746522 w 1524000"/>
              <a:gd name="connsiteY65" fmla="*/ 767571 h 2105025"/>
              <a:gd name="connsiteX66" fmla="*/ 745569 w 1524000"/>
              <a:gd name="connsiteY66" fmla="*/ 744711 h 2105025"/>
              <a:gd name="connsiteX67" fmla="*/ 782717 w 1524000"/>
              <a:gd name="connsiteY67" fmla="*/ 704706 h 2105025"/>
              <a:gd name="connsiteX68" fmla="*/ 742712 w 1524000"/>
              <a:gd name="connsiteY68" fmla="*/ 664701 h 2105025"/>
              <a:gd name="connsiteX69" fmla="*/ 740807 w 1524000"/>
              <a:gd name="connsiteY69" fmla="*/ 664701 h 2105025"/>
              <a:gd name="connsiteX70" fmla="*/ 706517 w 1524000"/>
              <a:gd name="connsiteY70" fmla="*/ 115108 h 2105025"/>
              <a:gd name="connsiteX71" fmla="*/ 589359 w 1524000"/>
              <a:gd name="connsiteY71" fmla="*/ 3666 h 2105025"/>
              <a:gd name="connsiteX72" fmla="*/ 480774 w 1524000"/>
              <a:gd name="connsiteY72" fmla="*/ 40813 h 2105025"/>
              <a:gd name="connsiteX73" fmla="*/ 327422 w 1524000"/>
              <a:gd name="connsiteY73" fmla="*/ 64626 h 2105025"/>
              <a:gd name="connsiteX74" fmla="*/ 321707 w 1524000"/>
              <a:gd name="connsiteY74" fmla="*/ 97011 h 2105025"/>
              <a:gd name="connsiteX75" fmla="*/ 327422 w 1524000"/>
              <a:gd name="connsiteY75" fmla="*/ 57958 h 2105025"/>
              <a:gd name="connsiteX76" fmla="*/ 275034 w 1524000"/>
              <a:gd name="connsiteY76" fmla="*/ 48433 h 2105025"/>
              <a:gd name="connsiteX77" fmla="*/ 240744 w 1524000"/>
              <a:gd name="connsiteY77" fmla="*/ 41766 h 2105025"/>
              <a:gd name="connsiteX78" fmla="*/ 215979 w 1524000"/>
              <a:gd name="connsiteY78" fmla="*/ 36051 h 2105025"/>
              <a:gd name="connsiteX79" fmla="*/ 215979 w 1524000"/>
              <a:gd name="connsiteY79" fmla="*/ 37003 h 2105025"/>
              <a:gd name="connsiteX80" fmla="*/ 191214 w 1524000"/>
              <a:gd name="connsiteY80" fmla="*/ 31288 h 2105025"/>
              <a:gd name="connsiteX81" fmla="*/ 191214 w 1524000"/>
              <a:gd name="connsiteY81" fmla="*/ 31288 h 2105025"/>
              <a:gd name="connsiteX82" fmla="*/ 165497 w 1524000"/>
              <a:gd name="connsiteY82" fmla="*/ 26526 h 2105025"/>
              <a:gd name="connsiteX83" fmla="*/ 6429 w 1524000"/>
              <a:gd name="connsiteY83" fmla="*/ 71293 h 2105025"/>
              <a:gd name="connsiteX84" fmla="*/ 3572 w 1524000"/>
              <a:gd name="connsiteY84" fmla="*/ 80818 h 2105025"/>
              <a:gd name="connsiteX85" fmla="*/ 317897 w 1524000"/>
              <a:gd name="connsiteY85" fmla="*/ 125586 h 2105025"/>
              <a:gd name="connsiteX86" fmla="*/ 318849 w 1524000"/>
              <a:gd name="connsiteY86" fmla="*/ 117966 h 2105025"/>
              <a:gd name="connsiteX87" fmla="*/ 425529 w 1524000"/>
              <a:gd name="connsiteY87" fmla="*/ 124633 h 2105025"/>
              <a:gd name="connsiteX88" fmla="*/ 510302 w 1524000"/>
              <a:gd name="connsiteY88" fmla="*/ 84628 h 2105025"/>
              <a:gd name="connsiteX89" fmla="*/ 598884 w 1524000"/>
              <a:gd name="connsiteY89" fmla="*/ 110346 h 2105025"/>
              <a:gd name="connsiteX90" fmla="*/ 603647 w 1524000"/>
              <a:gd name="connsiteY90" fmla="*/ 1736263 h 2105025"/>
              <a:gd name="connsiteX91" fmla="*/ 696992 w 1524000"/>
              <a:gd name="connsiteY91" fmla="*/ 1978198 h 2105025"/>
              <a:gd name="connsiteX92" fmla="*/ 688419 w 1524000"/>
              <a:gd name="connsiteY92" fmla="*/ 2016298 h 2105025"/>
              <a:gd name="connsiteX93" fmla="*/ 779859 w 1524000"/>
              <a:gd name="connsiteY93" fmla="*/ 2107738 h 2105025"/>
              <a:gd name="connsiteX94" fmla="*/ 869394 w 1524000"/>
              <a:gd name="connsiteY94" fmla="*/ 2031538 h 2105025"/>
              <a:gd name="connsiteX95" fmla="*/ 1092279 w 1524000"/>
              <a:gd name="connsiteY95" fmla="*/ 1779126 h 2105025"/>
              <a:gd name="connsiteX96" fmla="*/ 1246584 w 1524000"/>
              <a:gd name="connsiteY96" fmla="*/ 1320973 h 2105025"/>
              <a:gd name="connsiteX97" fmla="*/ 1501854 w 1524000"/>
              <a:gd name="connsiteY97" fmla="*/ 1366693 h 2105025"/>
              <a:gd name="connsiteX98" fmla="*/ 1518999 w 1524000"/>
              <a:gd name="connsiteY98" fmla="*/ 1344786 h 2105025"/>
              <a:gd name="connsiteX99" fmla="*/ 1518999 w 1524000"/>
              <a:gd name="connsiteY99" fmla="*/ 1344786 h 210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24000" h="2105025">
                <a:moveTo>
                  <a:pt x="1518999" y="1344786"/>
                </a:moveTo>
                <a:cubicBezTo>
                  <a:pt x="1508522" y="1320973"/>
                  <a:pt x="1323737" y="963786"/>
                  <a:pt x="1148477" y="788526"/>
                </a:cubicBezTo>
                <a:cubicBezTo>
                  <a:pt x="1141809" y="781858"/>
                  <a:pt x="1124664" y="778048"/>
                  <a:pt x="1132284" y="808528"/>
                </a:cubicBezTo>
                <a:cubicBezTo>
                  <a:pt x="1139904" y="839008"/>
                  <a:pt x="1170384" y="937116"/>
                  <a:pt x="1168479" y="971406"/>
                </a:cubicBezTo>
                <a:cubicBezTo>
                  <a:pt x="1166574" y="1005696"/>
                  <a:pt x="1132284" y="1043796"/>
                  <a:pt x="1103709" y="1078086"/>
                </a:cubicBezTo>
                <a:cubicBezTo>
                  <a:pt x="1086564" y="1099041"/>
                  <a:pt x="1005602" y="1182861"/>
                  <a:pt x="954167" y="1348596"/>
                </a:cubicBezTo>
                <a:cubicBezTo>
                  <a:pt x="934164" y="1355263"/>
                  <a:pt x="917972" y="1369551"/>
                  <a:pt x="908447" y="1387648"/>
                </a:cubicBezTo>
                <a:lnTo>
                  <a:pt x="881777" y="1376218"/>
                </a:lnTo>
                <a:cubicBezTo>
                  <a:pt x="878919" y="1375266"/>
                  <a:pt x="875109" y="1376218"/>
                  <a:pt x="874157" y="1379076"/>
                </a:cubicBezTo>
                <a:lnTo>
                  <a:pt x="873204" y="1380981"/>
                </a:lnTo>
                <a:cubicBezTo>
                  <a:pt x="872252" y="1383838"/>
                  <a:pt x="873204" y="1387648"/>
                  <a:pt x="876062" y="1388601"/>
                </a:cubicBezTo>
                <a:lnTo>
                  <a:pt x="902732" y="1400031"/>
                </a:lnTo>
                <a:cubicBezTo>
                  <a:pt x="900827" y="1407651"/>
                  <a:pt x="898922" y="1415271"/>
                  <a:pt x="898922" y="1423843"/>
                </a:cubicBezTo>
                <a:cubicBezTo>
                  <a:pt x="898922" y="1446703"/>
                  <a:pt x="908447" y="1466706"/>
                  <a:pt x="923687" y="1480993"/>
                </a:cubicBezTo>
                <a:cubicBezTo>
                  <a:pt x="919877" y="1503853"/>
                  <a:pt x="917019" y="1528618"/>
                  <a:pt x="915114" y="1553383"/>
                </a:cubicBezTo>
                <a:cubicBezTo>
                  <a:pt x="904637" y="1561956"/>
                  <a:pt x="897017" y="1572433"/>
                  <a:pt x="892254" y="1584816"/>
                </a:cubicBezTo>
                <a:lnTo>
                  <a:pt x="862727" y="1572433"/>
                </a:lnTo>
                <a:cubicBezTo>
                  <a:pt x="859869" y="1571481"/>
                  <a:pt x="856059" y="1572433"/>
                  <a:pt x="855107" y="1575291"/>
                </a:cubicBezTo>
                <a:lnTo>
                  <a:pt x="854154" y="1577196"/>
                </a:lnTo>
                <a:cubicBezTo>
                  <a:pt x="853202" y="1580053"/>
                  <a:pt x="854154" y="1583863"/>
                  <a:pt x="857012" y="1584816"/>
                </a:cubicBezTo>
                <a:lnTo>
                  <a:pt x="887492" y="1598151"/>
                </a:lnTo>
                <a:cubicBezTo>
                  <a:pt x="886539" y="1603866"/>
                  <a:pt x="885587" y="1609581"/>
                  <a:pt x="885587" y="1615296"/>
                </a:cubicBezTo>
                <a:cubicBezTo>
                  <a:pt x="885587" y="1638156"/>
                  <a:pt x="895112" y="1659111"/>
                  <a:pt x="911304" y="1673398"/>
                </a:cubicBezTo>
                <a:cubicBezTo>
                  <a:pt x="911304" y="1691496"/>
                  <a:pt x="912257" y="1710546"/>
                  <a:pt x="913209" y="1730548"/>
                </a:cubicBezTo>
                <a:cubicBezTo>
                  <a:pt x="895112" y="1738168"/>
                  <a:pt x="880824" y="1751503"/>
                  <a:pt x="872252" y="1768648"/>
                </a:cubicBezTo>
                <a:lnTo>
                  <a:pt x="835104" y="1753408"/>
                </a:lnTo>
                <a:cubicBezTo>
                  <a:pt x="832247" y="1752456"/>
                  <a:pt x="828437" y="1753408"/>
                  <a:pt x="827484" y="1756266"/>
                </a:cubicBezTo>
                <a:lnTo>
                  <a:pt x="826532" y="1758171"/>
                </a:lnTo>
                <a:cubicBezTo>
                  <a:pt x="825579" y="1761028"/>
                  <a:pt x="826532" y="1764838"/>
                  <a:pt x="829389" y="1765791"/>
                </a:cubicBezTo>
                <a:lnTo>
                  <a:pt x="866537" y="1781983"/>
                </a:lnTo>
                <a:cubicBezTo>
                  <a:pt x="864632" y="1789603"/>
                  <a:pt x="862727" y="1797223"/>
                  <a:pt x="862727" y="1804843"/>
                </a:cubicBezTo>
                <a:cubicBezTo>
                  <a:pt x="862727" y="1807701"/>
                  <a:pt x="863679" y="1809606"/>
                  <a:pt x="863679" y="1812463"/>
                </a:cubicBezTo>
                <a:cubicBezTo>
                  <a:pt x="832247" y="1821036"/>
                  <a:pt x="797957" y="1804843"/>
                  <a:pt x="797957" y="1747693"/>
                </a:cubicBezTo>
                <a:cubicBezTo>
                  <a:pt x="797957" y="1741026"/>
                  <a:pt x="797957" y="1728643"/>
                  <a:pt x="797004" y="1711498"/>
                </a:cubicBezTo>
                <a:cubicBezTo>
                  <a:pt x="799862" y="1705783"/>
                  <a:pt x="801767" y="1700068"/>
                  <a:pt x="801767" y="1693401"/>
                </a:cubicBezTo>
                <a:cubicBezTo>
                  <a:pt x="801767" y="1685781"/>
                  <a:pt x="799862" y="1679113"/>
                  <a:pt x="796052" y="1672446"/>
                </a:cubicBezTo>
                <a:cubicBezTo>
                  <a:pt x="794147" y="1620058"/>
                  <a:pt x="790337" y="1546716"/>
                  <a:pt x="785574" y="1458133"/>
                </a:cubicBezTo>
                <a:cubicBezTo>
                  <a:pt x="785574" y="1456228"/>
                  <a:pt x="786527" y="1453371"/>
                  <a:pt x="786527" y="1450513"/>
                </a:cubicBezTo>
                <a:cubicBezTo>
                  <a:pt x="786527" y="1446703"/>
                  <a:pt x="785574" y="1442893"/>
                  <a:pt x="784622" y="1440036"/>
                </a:cubicBezTo>
                <a:cubicBezTo>
                  <a:pt x="778907" y="1339071"/>
                  <a:pt x="772239" y="1220008"/>
                  <a:pt x="765572" y="1097136"/>
                </a:cubicBezTo>
                <a:cubicBezTo>
                  <a:pt x="772239" y="1106661"/>
                  <a:pt x="783669" y="1113328"/>
                  <a:pt x="796052" y="1114281"/>
                </a:cubicBezTo>
                <a:lnTo>
                  <a:pt x="797957" y="1141903"/>
                </a:lnTo>
                <a:cubicBezTo>
                  <a:pt x="782717" y="1147618"/>
                  <a:pt x="771287" y="1161906"/>
                  <a:pt x="771287" y="1179051"/>
                </a:cubicBezTo>
                <a:cubicBezTo>
                  <a:pt x="771287" y="1198101"/>
                  <a:pt x="784622" y="1214293"/>
                  <a:pt x="802719" y="1218103"/>
                </a:cubicBezTo>
                <a:lnTo>
                  <a:pt x="824627" y="1626726"/>
                </a:lnTo>
                <a:cubicBezTo>
                  <a:pt x="824627" y="1629583"/>
                  <a:pt x="827484" y="1632441"/>
                  <a:pt x="830342" y="1632441"/>
                </a:cubicBezTo>
                <a:lnTo>
                  <a:pt x="835104" y="1632441"/>
                </a:lnTo>
                <a:cubicBezTo>
                  <a:pt x="837962" y="1632441"/>
                  <a:pt x="840819" y="1629583"/>
                  <a:pt x="840819" y="1626726"/>
                </a:cubicBezTo>
                <a:lnTo>
                  <a:pt x="818912" y="1219056"/>
                </a:lnTo>
                <a:cubicBezTo>
                  <a:pt x="837009" y="1215246"/>
                  <a:pt x="851297" y="1199053"/>
                  <a:pt x="851297" y="1180003"/>
                </a:cubicBezTo>
                <a:cubicBezTo>
                  <a:pt x="851297" y="1159048"/>
                  <a:pt x="835104" y="1141903"/>
                  <a:pt x="815102" y="1139998"/>
                </a:cubicBezTo>
                <a:lnTo>
                  <a:pt x="813197" y="1112376"/>
                </a:lnTo>
                <a:cubicBezTo>
                  <a:pt x="828437" y="1106661"/>
                  <a:pt x="838914" y="1092373"/>
                  <a:pt x="838914" y="1075228"/>
                </a:cubicBezTo>
                <a:cubicBezTo>
                  <a:pt x="838914" y="1053321"/>
                  <a:pt x="820817" y="1035223"/>
                  <a:pt x="798909" y="1035223"/>
                </a:cubicBezTo>
                <a:cubicBezTo>
                  <a:pt x="783669" y="1035223"/>
                  <a:pt x="770334" y="1043796"/>
                  <a:pt x="763667" y="1057131"/>
                </a:cubicBezTo>
                <a:cubicBezTo>
                  <a:pt x="762714" y="1041891"/>
                  <a:pt x="761762" y="1027603"/>
                  <a:pt x="760809" y="1012363"/>
                </a:cubicBezTo>
                <a:cubicBezTo>
                  <a:pt x="781764" y="1011411"/>
                  <a:pt x="798909" y="994266"/>
                  <a:pt x="798909" y="972358"/>
                </a:cubicBezTo>
                <a:cubicBezTo>
                  <a:pt x="798909" y="950451"/>
                  <a:pt x="780812" y="932353"/>
                  <a:pt x="758904" y="932353"/>
                </a:cubicBezTo>
                <a:cubicBezTo>
                  <a:pt x="757952" y="932353"/>
                  <a:pt x="756999" y="932353"/>
                  <a:pt x="756047" y="932353"/>
                </a:cubicBezTo>
                <a:cubicBezTo>
                  <a:pt x="756047" y="926638"/>
                  <a:pt x="755094" y="921876"/>
                  <a:pt x="755094" y="916161"/>
                </a:cubicBezTo>
                <a:cubicBezTo>
                  <a:pt x="768429" y="914256"/>
                  <a:pt x="777954" y="903778"/>
                  <a:pt x="777954" y="889491"/>
                </a:cubicBezTo>
                <a:cubicBezTo>
                  <a:pt x="777954" y="875203"/>
                  <a:pt x="766524" y="862821"/>
                  <a:pt x="752237" y="862821"/>
                </a:cubicBezTo>
                <a:cubicBezTo>
                  <a:pt x="752237" y="858058"/>
                  <a:pt x="751284" y="852343"/>
                  <a:pt x="751284" y="847581"/>
                </a:cubicBezTo>
                <a:cubicBezTo>
                  <a:pt x="772239" y="846628"/>
                  <a:pt x="789384" y="829483"/>
                  <a:pt x="789384" y="807576"/>
                </a:cubicBezTo>
                <a:cubicBezTo>
                  <a:pt x="789384" y="785668"/>
                  <a:pt x="771287" y="767571"/>
                  <a:pt x="749379" y="767571"/>
                </a:cubicBezTo>
                <a:cubicBezTo>
                  <a:pt x="748427" y="767571"/>
                  <a:pt x="747474" y="767571"/>
                  <a:pt x="746522" y="767571"/>
                </a:cubicBezTo>
                <a:cubicBezTo>
                  <a:pt x="746522" y="759951"/>
                  <a:pt x="745569" y="752331"/>
                  <a:pt x="745569" y="744711"/>
                </a:cubicBezTo>
                <a:cubicBezTo>
                  <a:pt x="766524" y="742806"/>
                  <a:pt x="782717" y="725661"/>
                  <a:pt x="782717" y="704706"/>
                </a:cubicBezTo>
                <a:cubicBezTo>
                  <a:pt x="782717" y="682798"/>
                  <a:pt x="764619" y="664701"/>
                  <a:pt x="742712" y="664701"/>
                </a:cubicBezTo>
                <a:cubicBezTo>
                  <a:pt x="741759" y="664701"/>
                  <a:pt x="741759" y="664701"/>
                  <a:pt x="740807" y="664701"/>
                </a:cubicBezTo>
                <a:cubicBezTo>
                  <a:pt x="724614" y="387523"/>
                  <a:pt x="710327" y="155113"/>
                  <a:pt x="706517" y="115108"/>
                </a:cubicBezTo>
                <a:cubicBezTo>
                  <a:pt x="698897" y="28431"/>
                  <a:pt x="621744" y="3666"/>
                  <a:pt x="589359" y="3666"/>
                </a:cubicBezTo>
                <a:cubicBezTo>
                  <a:pt x="556974" y="3666"/>
                  <a:pt x="540782" y="-144"/>
                  <a:pt x="480774" y="40813"/>
                </a:cubicBezTo>
                <a:cubicBezTo>
                  <a:pt x="452199" y="60816"/>
                  <a:pt x="401717" y="90343"/>
                  <a:pt x="327422" y="64626"/>
                </a:cubicBezTo>
                <a:lnTo>
                  <a:pt x="321707" y="97011"/>
                </a:lnTo>
                <a:lnTo>
                  <a:pt x="327422" y="57958"/>
                </a:lnTo>
                <a:lnTo>
                  <a:pt x="275034" y="48433"/>
                </a:lnTo>
                <a:lnTo>
                  <a:pt x="240744" y="41766"/>
                </a:lnTo>
                <a:lnTo>
                  <a:pt x="215979" y="36051"/>
                </a:lnTo>
                <a:cubicBezTo>
                  <a:pt x="215979" y="36051"/>
                  <a:pt x="215979" y="36051"/>
                  <a:pt x="215979" y="37003"/>
                </a:cubicBezTo>
                <a:lnTo>
                  <a:pt x="191214" y="31288"/>
                </a:lnTo>
                <a:lnTo>
                  <a:pt x="191214" y="31288"/>
                </a:lnTo>
                <a:lnTo>
                  <a:pt x="165497" y="26526"/>
                </a:lnTo>
                <a:cubicBezTo>
                  <a:pt x="165497" y="26526"/>
                  <a:pt x="55007" y="77008"/>
                  <a:pt x="6429" y="71293"/>
                </a:cubicBezTo>
                <a:lnTo>
                  <a:pt x="3572" y="80818"/>
                </a:lnTo>
                <a:lnTo>
                  <a:pt x="317897" y="125586"/>
                </a:lnTo>
                <a:lnTo>
                  <a:pt x="318849" y="117966"/>
                </a:lnTo>
                <a:cubicBezTo>
                  <a:pt x="324564" y="119871"/>
                  <a:pt x="387429" y="138921"/>
                  <a:pt x="425529" y="124633"/>
                </a:cubicBezTo>
                <a:cubicBezTo>
                  <a:pt x="465534" y="109393"/>
                  <a:pt x="485537" y="100821"/>
                  <a:pt x="510302" y="84628"/>
                </a:cubicBezTo>
                <a:cubicBezTo>
                  <a:pt x="534114" y="68436"/>
                  <a:pt x="585549" y="62721"/>
                  <a:pt x="598884" y="110346"/>
                </a:cubicBezTo>
                <a:cubicBezTo>
                  <a:pt x="612219" y="157018"/>
                  <a:pt x="603647" y="1530523"/>
                  <a:pt x="603647" y="1736263"/>
                </a:cubicBezTo>
                <a:cubicBezTo>
                  <a:pt x="603647" y="1851516"/>
                  <a:pt x="641747" y="1931526"/>
                  <a:pt x="696992" y="1978198"/>
                </a:cubicBezTo>
                <a:cubicBezTo>
                  <a:pt x="691277" y="1989628"/>
                  <a:pt x="688419" y="2002963"/>
                  <a:pt x="688419" y="2016298"/>
                </a:cubicBezTo>
                <a:cubicBezTo>
                  <a:pt x="688419" y="2066781"/>
                  <a:pt x="729377" y="2107738"/>
                  <a:pt x="779859" y="2107738"/>
                </a:cubicBezTo>
                <a:cubicBezTo>
                  <a:pt x="824627" y="2107738"/>
                  <a:pt x="862727" y="2074401"/>
                  <a:pt x="869394" y="2031538"/>
                </a:cubicBezTo>
                <a:cubicBezTo>
                  <a:pt x="983694" y="2020108"/>
                  <a:pt x="1092279" y="1929621"/>
                  <a:pt x="1092279" y="1779126"/>
                </a:cubicBezTo>
                <a:cubicBezTo>
                  <a:pt x="1092279" y="1645776"/>
                  <a:pt x="1117997" y="1431463"/>
                  <a:pt x="1246584" y="1320973"/>
                </a:cubicBezTo>
                <a:cubicBezTo>
                  <a:pt x="1307544" y="1268586"/>
                  <a:pt x="1336119" y="1265728"/>
                  <a:pt x="1501854" y="1366693"/>
                </a:cubicBezTo>
                <a:cubicBezTo>
                  <a:pt x="1518047" y="1374313"/>
                  <a:pt x="1528524" y="1368598"/>
                  <a:pt x="1518999" y="1344786"/>
                </a:cubicBezTo>
                <a:lnTo>
                  <a:pt x="1518999" y="1344786"/>
                </a:lnTo>
                <a:close/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Graphic 81">
            <a:extLst>
              <a:ext uri="{FF2B5EF4-FFF2-40B4-BE49-F238E27FC236}">
                <a16:creationId xmlns:a16="http://schemas.microsoft.com/office/drawing/2014/main" id="{53CD18D4-3DA1-AA48-B7DE-19F8275AA36B}"/>
              </a:ext>
            </a:extLst>
          </p:cNvPr>
          <p:cNvSpPr/>
          <p:nvPr/>
        </p:nvSpPr>
        <p:spPr>
          <a:xfrm rot="21305529">
            <a:off x="7976893" y="6110303"/>
            <a:ext cx="692322" cy="586151"/>
          </a:xfrm>
          <a:custGeom>
            <a:avLst/>
            <a:gdLst>
              <a:gd name="connsiteX0" fmla="*/ 928000 w 2981325"/>
              <a:gd name="connsiteY0" fmla="*/ 1778794 h 2524125"/>
              <a:gd name="connsiteX1" fmla="*/ 911807 w 2981325"/>
              <a:gd name="connsiteY1" fmla="*/ 1779746 h 2524125"/>
              <a:gd name="connsiteX2" fmla="*/ 906092 w 2981325"/>
              <a:gd name="connsiteY2" fmla="*/ 1794034 h 2524125"/>
              <a:gd name="connsiteX3" fmla="*/ 906092 w 2981325"/>
              <a:gd name="connsiteY3" fmla="*/ 2191226 h 2524125"/>
              <a:gd name="connsiteX4" fmla="*/ 1111832 w 2981325"/>
              <a:gd name="connsiteY4" fmla="*/ 1790224 h 2524125"/>
              <a:gd name="connsiteX5" fmla="*/ 1126120 w 2981325"/>
              <a:gd name="connsiteY5" fmla="*/ 1788319 h 2524125"/>
              <a:gd name="connsiteX6" fmla="*/ 906092 w 2981325"/>
              <a:gd name="connsiteY6" fmla="*/ 2217896 h 2524125"/>
              <a:gd name="connsiteX7" fmla="*/ 906092 w 2981325"/>
              <a:gd name="connsiteY7" fmla="*/ 2229326 h 2524125"/>
              <a:gd name="connsiteX8" fmla="*/ 942287 w 2981325"/>
              <a:gd name="connsiteY8" fmla="*/ 2257901 h 2524125"/>
              <a:gd name="connsiteX9" fmla="*/ 942287 w 2981325"/>
              <a:gd name="connsiteY9" fmla="*/ 2325529 h 2524125"/>
              <a:gd name="connsiteX10" fmla="*/ 840370 w 2981325"/>
              <a:gd name="connsiteY10" fmla="*/ 2346484 h 2524125"/>
              <a:gd name="connsiteX11" fmla="*/ 793697 w 2981325"/>
              <a:gd name="connsiteY11" fmla="*/ 2325529 h 2524125"/>
              <a:gd name="connsiteX12" fmla="*/ 737500 w 2981325"/>
              <a:gd name="connsiteY12" fmla="*/ 2331244 h 2524125"/>
              <a:gd name="connsiteX13" fmla="*/ 729880 w 2981325"/>
              <a:gd name="connsiteY13" fmla="*/ 2313146 h 2524125"/>
              <a:gd name="connsiteX14" fmla="*/ 733690 w 2981325"/>
              <a:gd name="connsiteY14" fmla="*/ 2305526 h 2524125"/>
              <a:gd name="connsiteX15" fmla="*/ 729880 w 2981325"/>
              <a:gd name="connsiteY15" fmla="*/ 2303621 h 2524125"/>
              <a:gd name="connsiteX16" fmla="*/ 667015 w 2981325"/>
              <a:gd name="connsiteY16" fmla="*/ 2299811 h 2524125"/>
              <a:gd name="connsiteX17" fmla="*/ 671777 w 2981325"/>
              <a:gd name="connsiteY17" fmla="*/ 2285524 h 2524125"/>
              <a:gd name="connsiteX18" fmla="*/ 641297 w 2981325"/>
              <a:gd name="connsiteY18" fmla="*/ 2285524 h 2524125"/>
              <a:gd name="connsiteX19" fmla="*/ 620342 w 2981325"/>
              <a:gd name="connsiteY19" fmla="*/ 2259806 h 2524125"/>
              <a:gd name="connsiteX20" fmla="*/ 634630 w 2981325"/>
              <a:gd name="connsiteY20" fmla="*/ 2253139 h 2524125"/>
              <a:gd name="connsiteX21" fmla="*/ 678445 w 2981325"/>
              <a:gd name="connsiteY21" fmla="*/ 2256949 h 2524125"/>
              <a:gd name="connsiteX22" fmla="*/ 695590 w 2981325"/>
              <a:gd name="connsiteY22" fmla="*/ 2254091 h 2524125"/>
              <a:gd name="connsiteX23" fmla="*/ 695590 w 2981325"/>
              <a:gd name="connsiteY23" fmla="*/ 2201704 h 2524125"/>
              <a:gd name="connsiteX24" fmla="*/ 744167 w 2981325"/>
              <a:gd name="connsiteY24" fmla="*/ 2180749 h 2524125"/>
              <a:gd name="connsiteX25" fmla="*/ 726070 w 2981325"/>
              <a:gd name="connsiteY25" fmla="*/ 1721644 h 2524125"/>
              <a:gd name="connsiteX26" fmla="*/ 556525 w 2981325"/>
              <a:gd name="connsiteY26" fmla="*/ 1656874 h 2524125"/>
              <a:gd name="connsiteX27" fmla="*/ 547952 w 2981325"/>
              <a:gd name="connsiteY27" fmla="*/ 1962626 h 2524125"/>
              <a:gd name="connsiteX28" fmla="*/ 552715 w 2981325"/>
              <a:gd name="connsiteY28" fmla="*/ 1973104 h 2524125"/>
              <a:gd name="connsiteX29" fmla="*/ 547952 w 2981325"/>
              <a:gd name="connsiteY29" fmla="*/ 2057876 h 2524125"/>
              <a:gd name="connsiteX30" fmla="*/ 536522 w 2981325"/>
              <a:gd name="connsiteY30" fmla="*/ 2062639 h 2524125"/>
              <a:gd name="connsiteX31" fmla="*/ 569860 w 2981325"/>
              <a:gd name="connsiteY31" fmla="*/ 2091214 h 2524125"/>
              <a:gd name="connsiteX32" fmla="*/ 572717 w 2981325"/>
              <a:gd name="connsiteY32" fmla="*/ 2129314 h 2524125"/>
              <a:gd name="connsiteX33" fmla="*/ 519377 w 2981325"/>
              <a:gd name="connsiteY33" fmla="*/ 2143601 h 2524125"/>
              <a:gd name="connsiteX34" fmla="*/ 500327 w 2981325"/>
              <a:gd name="connsiteY34" fmla="*/ 2116931 h 2524125"/>
              <a:gd name="connsiteX35" fmla="*/ 489850 w 2981325"/>
              <a:gd name="connsiteY35" fmla="*/ 2106454 h 2524125"/>
              <a:gd name="connsiteX36" fmla="*/ 456512 w 2981325"/>
              <a:gd name="connsiteY36" fmla="*/ 2087404 h 2524125"/>
              <a:gd name="connsiteX37" fmla="*/ 455560 w 2981325"/>
              <a:gd name="connsiteY37" fmla="*/ 2064544 h 2524125"/>
              <a:gd name="connsiteX38" fmla="*/ 430795 w 2981325"/>
              <a:gd name="connsiteY38" fmla="*/ 2036921 h 2524125"/>
              <a:gd name="connsiteX39" fmla="*/ 429842 w 2981325"/>
              <a:gd name="connsiteY39" fmla="*/ 1968341 h 2524125"/>
              <a:gd name="connsiteX40" fmla="*/ 436510 w 2981325"/>
              <a:gd name="connsiteY40" fmla="*/ 1956911 h 2524125"/>
              <a:gd name="connsiteX41" fmla="*/ 412697 w 2981325"/>
              <a:gd name="connsiteY41" fmla="*/ 1601629 h 2524125"/>
              <a:gd name="connsiteX42" fmla="*/ 18362 w 2981325"/>
              <a:gd name="connsiteY42" fmla="*/ 1453991 h 2524125"/>
              <a:gd name="connsiteX43" fmla="*/ 18362 w 2981325"/>
              <a:gd name="connsiteY43" fmla="*/ 1420654 h 2524125"/>
              <a:gd name="connsiteX44" fmla="*/ 8837 w 2981325"/>
              <a:gd name="connsiteY44" fmla="*/ 1404461 h 2524125"/>
              <a:gd name="connsiteX45" fmla="*/ 8837 w 2981325"/>
              <a:gd name="connsiteY45" fmla="*/ 1319689 h 2524125"/>
              <a:gd name="connsiteX46" fmla="*/ 37412 w 2981325"/>
              <a:gd name="connsiteY46" fmla="*/ 1289209 h 2524125"/>
              <a:gd name="connsiteX47" fmla="*/ 126947 w 2981325"/>
              <a:gd name="connsiteY47" fmla="*/ 1273969 h 2524125"/>
              <a:gd name="connsiteX48" fmla="*/ 193622 w 2981325"/>
              <a:gd name="connsiteY48" fmla="*/ 1096804 h 2524125"/>
              <a:gd name="connsiteX49" fmla="*/ 178382 w 2981325"/>
              <a:gd name="connsiteY49" fmla="*/ 1084421 h 2524125"/>
              <a:gd name="connsiteX50" fmla="*/ 178382 w 2981325"/>
              <a:gd name="connsiteY50" fmla="*/ 1004411 h 2524125"/>
              <a:gd name="connsiteX51" fmla="*/ 540332 w 2981325"/>
              <a:gd name="connsiteY51" fmla="*/ 970121 h 2524125"/>
              <a:gd name="connsiteX52" fmla="*/ 589862 w 2981325"/>
              <a:gd name="connsiteY52" fmla="*/ 817721 h 2524125"/>
              <a:gd name="connsiteX53" fmla="*/ 632725 w 2981325"/>
              <a:gd name="connsiteY53" fmla="*/ 787241 h 2524125"/>
              <a:gd name="connsiteX54" fmla="*/ 658442 w 2981325"/>
              <a:gd name="connsiteY54" fmla="*/ 792956 h 2524125"/>
              <a:gd name="connsiteX55" fmla="*/ 776552 w 2981325"/>
              <a:gd name="connsiteY55" fmla="*/ 797719 h 2524125"/>
              <a:gd name="connsiteX56" fmla="*/ 1493785 w 2981325"/>
              <a:gd name="connsiteY56" fmla="*/ 7144 h 2524125"/>
              <a:gd name="connsiteX57" fmla="*/ 2066237 w 2981325"/>
              <a:gd name="connsiteY57" fmla="*/ 7144 h 2524125"/>
              <a:gd name="connsiteX58" fmla="*/ 2062427 w 2981325"/>
              <a:gd name="connsiteY58" fmla="*/ 23336 h 2524125"/>
              <a:gd name="connsiteX59" fmla="*/ 1836685 w 2981325"/>
              <a:gd name="connsiteY59" fmla="*/ 244316 h 2524125"/>
              <a:gd name="connsiteX60" fmla="*/ 2108147 w 2981325"/>
              <a:gd name="connsiteY60" fmla="*/ 323374 h 2524125"/>
              <a:gd name="connsiteX61" fmla="*/ 2803472 w 2981325"/>
              <a:gd name="connsiteY61" fmla="*/ 351949 h 2524125"/>
              <a:gd name="connsiteX62" fmla="*/ 2875862 w 2981325"/>
              <a:gd name="connsiteY62" fmla="*/ 503396 h 2524125"/>
              <a:gd name="connsiteX63" fmla="*/ 2232925 w 2981325"/>
              <a:gd name="connsiteY63" fmla="*/ 814864 h 2524125"/>
              <a:gd name="connsiteX64" fmla="*/ 2232925 w 2981325"/>
              <a:gd name="connsiteY64" fmla="*/ 821531 h 2524125"/>
              <a:gd name="connsiteX65" fmla="*/ 2971112 w 2981325"/>
              <a:gd name="connsiteY65" fmla="*/ 882491 h 2524125"/>
              <a:gd name="connsiteX66" fmla="*/ 2971112 w 2981325"/>
              <a:gd name="connsiteY66" fmla="*/ 1273016 h 2524125"/>
              <a:gd name="connsiteX67" fmla="*/ 2844430 w 2981325"/>
              <a:gd name="connsiteY67" fmla="*/ 1303496 h 2524125"/>
              <a:gd name="connsiteX68" fmla="*/ 2787280 w 2981325"/>
              <a:gd name="connsiteY68" fmla="*/ 1345406 h 2524125"/>
              <a:gd name="connsiteX69" fmla="*/ 2762515 w 2981325"/>
              <a:gd name="connsiteY69" fmla="*/ 1721644 h 2524125"/>
              <a:gd name="connsiteX70" fmla="*/ 2771087 w 2981325"/>
              <a:gd name="connsiteY70" fmla="*/ 1740694 h 2524125"/>
              <a:gd name="connsiteX71" fmla="*/ 2766325 w 2981325"/>
              <a:gd name="connsiteY71" fmla="*/ 1813084 h 2524125"/>
              <a:gd name="connsiteX72" fmla="*/ 2745370 w 2981325"/>
              <a:gd name="connsiteY72" fmla="*/ 1819751 h 2524125"/>
              <a:gd name="connsiteX73" fmla="*/ 2753942 w 2981325"/>
              <a:gd name="connsiteY73" fmla="*/ 1851184 h 2524125"/>
              <a:gd name="connsiteX74" fmla="*/ 2732987 w 2981325"/>
              <a:gd name="connsiteY74" fmla="*/ 1866424 h 2524125"/>
              <a:gd name="connsiteX75" fmla="*/ 2719652 w 2981325"/>
              <a:gd name="connsiteY75" fmla="*/ 1876901 h 2524125"/>
              <a:gd name="connsiteX76" fmla="*/ 2686315 w 2981325"/>
              <a:gd name="connsiteY76" fmla="*/ 1905476 h 2524125"/>
              <a:gd name="connsiteX77" fmla="*/ 2647262 w 2981325"/>
              <a:gd name="connsiteY77" fmla="*/ 1881664 h 2524125"/>
              <a:gd name="connsiteX78" fmla="*/ 2648215 w 2981325"/>
              <a:gd name="connsiteY78" fmla="*/ 1852136 h 2524125"/>
              <a:gd name="connsiteX79" fmla="*/ 2681552 w 2981325"/>
              <a:gd name="connsiteY79" fmla="*/ 1819751 h 2524125"/>
              <a:gd name="connsiteX80" fmla="*/ 2657740 w 2981325"/>
              <a:gd name="connsiteY80" fmla="*/ 1808321 h 2524125"/>
              <a:gd name="connsiteX81" fmla="*/ 2655835 w 2981325"/>
              <a:gd name="connsiteY81" fmla="*/ 1737836 h 2524125"/>
              <a:gd name="connsiteX82" fmla="*/ 2665360 w 2981325"/>
              <a:gd name="connsiteY82" fmla="*/ 1716881 h 2524125"/>
              <a:gd name="connsiteX83" fmla="*/ 2637737 w 2981325"/>
              <a:gd name="connsiteY83" fmla="*/ 1353026 h 2524125"/>
              <a:gd name="connsiteX84" fmla="*/ 2597732 w 2981325"/>
              <a:gd name="connsiteY84" fmla="*/ 1299686 h 2524125"/>
              <a:gd name="connsiteX85" fmla="*/ 2113862 w 2981325"/>
              <a:gd name="connsiteY85" fmla="*/ 1382554 h 2524125"/>
              <a:gd name="connsiteX86" fmla="*/ 1928125 w 2981325"/>
              <a:gd name="connsiteY86" fmla="*/ 1472089 h 2524125"/>
              <a:gd name="connsiteX87" fmla="*/ 1928125 w 2981325"/>
              <a:gd name="connsiteY87" fmla="*/ 1535906 h 2524125"/>
              <a:gd name="connsiteX88" fmla="*/ 1882405 w 2981325"/>
              <a:gd name="connsiteY88" fmla="*/ 1553051 h 2524125"/>
              <a:gd name="connsiteX89" fmla="*/ 1850972 w 2981325"/>
              <a:gd name="connsiteY89" fmla="*/ 1602581 h 2524125"/>
              <a:gd name="connsiteX90" fmla="*/ 1850972 w 2981325"/>
              <a:gd name="connsiteY90" fmla="*/ 1650206 h 2524125"/>
              <a:gd name="connsiteX91" fmla="*/ 1631897 w 2981325"/>
              <a:gd name="connsiteY91" fmla="*/ 1680686 h 2524125"/>
              <a:gd name="connsiteX92" fmla="*/ 1619515 w 2981325"/>
              <a:gd name="connsiteY92" fmla="*/ 1712119 h 2524125"/>
              <a:gd name="connsiteX93" fmla="*/ 1468067 w 2981325"/>
              <a:gd name="connsiteY93" fmla="*/ 1763554 h 2524125"/>
              <a:gd name="connsiteX94" fmla="*/ 1402345 w 2981325"/>
              <a:gd name="connsiteY94" fmla="*/ 1839754 h 2524125"/>
              <a:gd name="connsiteX95" fmla="*/ 1373770 w 2981325"/>
              <a:gd name="connsiteY95" fmla="*/ 2312194 h 2524125"/>
              <a:gd name="connsiteX96" fmla="*/ 1382342 w 2981325"/>
              <a:gd name="connsiteY96" fmla="*/ 2323624 h 2524125"/>
              <a:gd name="connsiteX97" fmla="*/ 1382342 w 2981325"/>
              <a:gd name="connsiteY97" fmla="*/ 2423636 h 2524125"/>
              <a:gd name="connsiteX98" fmla="*/ 1358530 w 2981325"/>
              <a:gd name="connsiteY98" fmla="*/ 2450306 h 2524125"/>
              <a:gd name="connsiteX99" fmla="*/ 1377580 w 2981325"/>
              <a:gd name="connsiteY99" fmla="*/ 2485549 h 2524125"/>
              <a:gd name="connsiteX100" fmla="*/ 1342337 w 2981325"/>
              <a:gd name="connsiteY100" fmla="*/ 2519839 h 2524125"/>
              <a:gd name="connsiteX101" fmla="*/ 1289950 w 2981325"/>
              <a:gd name="connsiteY101" fmla="*/ 2501741 h 2524125"/>
              <a:gd name="connsiteX102" fmla="*/ 1282330 w 2981325"/>
              <a:gd name="connsiteY102" fmla="*/ 2480786 h 2524125"/>
              <a:gd name="connsiteX103" fmla="*/ 1254707 w 2981325"/>
              <a:gd name="connsiteY103" fmla="*/ 2467451 h 2524125"/>
              <a:gd name="connsiteX104" fmla="*/ 1254707 w 2981325"/>
              <a:gd name="connsiteY104" fmla="*/ 2445544 h 2524125"/>
              <a:gd name="connsiteX105" fmla="*/ 1262327 w 2981325"/>
              <a:gd name="connsiteY105" fmla="*/ 2433161 h 2524125"/>
              <a:gd name="connsiteX106" fmla="*/ 1234705 w 2981325"/>
              <a:gd name="connsiteY106" fmla="*/ 2422684 h 2524125"/>
              <a:gd name="connsiteX107" fmla="*/ 1234705 w 2981325"/>
              <a:gd name="connsiteY107" fmla="*/ 2325529 h 2524125"/>
              <a:gd name="connsiteX108" fmla="*/ 1244230 w 2981325"/>
              <a:gd name="connsiteY108" fmla="*/ 2312194 h 2524125"/>
              <a:gd name="connsiteX109" fmla="*/ 1210892 w 2981325"/>
              <a:gd name="connsiteY109" fmla="*/ 1837849 h 2524125"/>
              <a:gd name="connsiteX110" fmla="*/ 1173745 w 2981325"/>
              <a:gd name="connsiteY110" fmla="*/ 1786414 h 2524125"/>
              <a:gd name="connsiteX111" fmla="*/ 1097545 w 2981325"/>
              <a:gd name="connsiteY111" fmla="*/ 1792129 h 2524125"/>
              <a:gd name="connsiteX112" fmla="*/ 1021345 w 2981325"/>
              <a:gd name="connsiteY112" fmla="*/ 1767364 h 2524125"/>
              <a:gd name="connsiteX113" fmla="*/ 942287 w 2981325"/>
              <a:gd name="connsiteY113" fmla="*/ 1777841 h 2524125"/>
              <a:gd name="connsiteX114" fmla="*/ 813700 w 2981325"/>
              <a:gd name="connsiteY114" fmla="*/ 2176939 h 2524125"/>
              <a:gd name="connsiteX115" fmla="*/ 815605 w 2981325"/>
              <a:gd name="connsiteY115" fmla="*/ 2191226 h 2524125"/>
              <a:gd name="connsiteX116" fmla="*/ 835607 w 2981325"/>
              <a:gd name="connsiteY116" fmla="*/ 2196941 h 2524125"/>
              <a:gd name="connsiteX117" fmla="*/ 823225 w 2981325"/>
              <a:gd name="connsiteY117" fmla="*/ 1766411 h 2524125"/>
              <a:gd name="connsiteX118" fmla="*/ 816557 w 2981325"/>
              <a:gd name="connsiteY118" fmla="*/ 1763554 h 2524125"/>
              <a:gd name="connsiteX119" fmla="*/ 812747 w 2981325"/>
              <a:gd name="connsiteY119" fmla="*/ 2140744 h 2524125"/>
              <a:gd name="connsiteX120" fmla="*/ 928000 w 2981325"/>
              <a:gd name="connsiteY120" fmla="*/ 1778794 h 2524125"/>
              <a:gd name="connsiteX121" fmla="*/ 928000 w 2981325"/>
              <a:gd name="connsiteY121" fmla="*/ 1778794 h 252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2981325" h="2524125">
                <a:moveTo>
                  <a:pt x="928000" y="1778794"/>
                </a:moveTo>
                <a:cubicBezTo>
                  <a:pt x="921332" y="1779746"/>
                  <a:pt x="915617" y="1779746"/>
                  <a:pt x="911807" y="1779746"/>
                </a:cubicBezTo>
                <a:lnTo>
                  <a:pt x="906092" y="1794034"/>
                </a:lnTo>
                <a:lnTo>
                  <a:pt x="906092" y="2191226"/>
                </a:lnTo>
                <a:lnTo>
                  <a:pt x="1111832" y="1790224"/>
                </a:lnTo>
                <a:cubicBezTo>
                  <a:pt x="1111832" y="1790224"/>
                  <a:pt x="1124215" y="1789271"/>
                  <a:pt x="1126120" y="1788319"/>
                </a:cubicBezTo>
                <a:lnTo>
                  <a:pt x="906092" y="2217896"/>
                </a:lnTo>
                <a:lnTo>
                  <a:pt x="906092" y="2229326"/>
                </a:lnTo>
                <a:cubicBezTo>
                  <a:pt x="906092" y="2229326"/>
                  <a:pt x="936572" y="2250281"/>
                  <a:pt x="942287" y="2257901"/>
                </a:cubicBezTo>
                <a:lnTo>
                  <a:pt x="942287" y="2325529"/>
                </a:lnTo>
                <a:cubicBezTo>
                  <a:pt x="942287" y="2347436"/>
                  <a:pt x="856562" y="2347436"/>
                  <a:pt x="840370" y="2346484"/>
                </a:cubicBezTo>
                <a:cubicBezTo>
                  <a:pt x="837512" y="2344579"/>
                  <a:pt x="817510" y="2336006"/>
                  <a:pt x="793697" y="2325529"/>
                </a:cubicBezTo>
                <a:cubicBezTo>
                  <a:pt x="766075" y="2339816"/>
                  <a:pt x="747025" y="2338864"/>
                  <a:pt x="737500" y="2331244"/>
                </a:cubicBezTo>
                <a:cubicBezTo>
                  <a:pt x="727022" y="2322671"/>
                  <a:pt x="729880" y="2316004"/>
                  <a:pt x="729880" y="2313146"/>
                </a:cubicBezTo>
                <a:cubicBezTo>
                  <a:pt x="729880" y="2310289"/>
                  <a:pt x="733690" y="2305526"/>
                  <a:pt x="733690" y="2305526"/>
                </a:cubicBezTo>
                <a:lnTo>
                  <a:pt x="729880" y="2303621"/>
                </a:lnTo>
                <a:cubicBezTo>
                  <a:pt x="673682" y="2314099"/>
                  <a:pt x="668920" y="2304574"/>
                  <a:pt x="667015" y="2299811"/>
                </a:cubicBezTo>
                <a:cubicBezTo>
                  <a:pt x="665110" y="2295049"/>
                  <a:pt x="669872" y="2289334"/>
                  <a:pt x="671777" y="2285524"/>
                </a:cubicBezTo>
                <a:cubicBezTo>
                  <a:pt x="665110" y="2287429"/>
                  <a:pt x="651775" y="2287429"/>
                  <a:pt x="641297" y="2285524"/>
                </a:cubicBezTo>
                <a:cubicBezTo>
                  <a:pt x="630820" y="2284571"/>
                  <a:pt x="620342" y="2264569"/>
                  <a:pt x="620342" y="2259806"/>
                </a:cubicBezTo>
                <a:cubicBezTo>
                  <a:pt x="621295" y="2255996"/>
                  <a:pt x="626057" y="2253139"/>
                  <a:pt x="634630" y="2253139"/>
                </a:cubicBezTo>
                <a:cubicBezTo>
                  <a:pt x="643202" y="2253139"/>
                  <a:pt x="667967" y="2256949"/>
                  <a:pt x="678445" y="2256949"/>
                </a:cubicBezTo>
                <a:cubicBezTo>
                  <a:pt x="686065" y="2257901"/>
                  <a:pt x="689875" y="2256949"/>
                  <a:pt x="695590" y="2254091"/>
                </a:cubicBezTo>
                <a:lnTo>
                  <a:pt x="695590" y="2201704"/>
                </a:lnTo>
                <a:cubicBezTo>
                  <a:pt x="707020" y="2195036"/>
                  <a:pt x="726070" y="2183606"/>
                  <a:pt x="744167" y="2180749"/>
                </a:cubicBezTo>
                <a:cubicBezTo>
                  <a:pt x="744167" y="2152174"/>
                  <a:pt x="726070" y="1721644"/>
                  <a:pt x="726070" y="1721644"/>
                </a:cubicBezTo>
                <a:lnTo>
                  <a:pt x="556525" y="1656874"/>
                </a:lnTo>
                <a:cubicBezTo>
                  <a:pt x="553667" y="1714024"/>
                  <a:pt x="547000" y="1935956"/>
                  <a:pt x="547952" y="1962626"/>
                </a:cubicBezTo>
                <a:cubicBezTo>
                  <a:pt x="550810" y="1963579"/>
                  <a:pt x="551762" y="1966436"/>
                  <a:pt x="552715" y="1973104"/>
                </a:cubicBezTo>
                <a:cubicBezTo>
                  <a:pt x="552715" y="1984534"/>
                  <a:pt x="549857" y="2050256"/>
                  <a:pt x="547952" y="2057876"/>
                </a:cubicBezTo>
                <a:cubicBezTo>
                  <a:pt x="547000" y="2058829"/>
                  <a:pt x="542237" y="2060734"/>
                  <a:pt x="536522" y="2062639"/>
                </a:cubicBezTo>
                <a:cubicBezTo>
                  <a:pt x="547952" y="2069306"/>
                  <a:pt x="565097" y="2084546"/>
                  <a:pt x="569860" y="2091214"/>
                </a:cubicBezTo>
                <a:cubicBezTo>
                  <a:pt x="575575" y="2099786"/>
                  <a:pt x="574622" y="2123599"/>
                  <a:pt x="572717" y="2129314"/>
                </a:cubicBezTo>
                <a:cubicBezTo>
                  <a:pt x="552715" y="2145506"/>
                  <a:pt x="526045" y="2143601"/>
                  <a:pt x="519377" y="2143601"/>
                </a:cubicBezTo>
                <a:cubicBezTo>
                  <a:pt x="499375" y="2141696"/>
                  <a:pt x="500327" y="2120741"/>
                  <a:pt x="500327" y="2116931"/>
                </a:cubicBezTo>
                <a:cubicBezTo>
                  <a:pt x="500327" y="2113121"/>
                  <a:pt x="492707" y="2106454"/>
                  <a:pt x="489850" y="2106454"/>
                </a:cubicBezTo>
                <a:cubicBezTo>
                  <a:pt x="462227" y="2110264"/>
                  <a:pt x="457465" y="2094071"/>
                  <a:pt x="456512" y="2087404"/>
                </a:cubicBezTo>
                <a:cubicBezTo>
                  <a:pt x="455560" y="2082641"/>
                  <a:pt x="455560" y="2073116"/>
                  <a:pt x="455560" y="2064544"/>
                </a:cubicBezTo>
                <a:cubicBezTo>
                  <a:pt x="442225" y="2055971"/>
                  <a:pt x="429842" y="2047399"/>
                  <a:pt x="430795" y="2036921"/>
                </a:cubicBezTo>
                <a:lnTo>
                  <a:pt x="429842" y="1968341"/>
                </a:lnTo>
                <a:lnTo>
                  <a:pt x="436510" y="1956911"/>
                </a:lnTo>
                <a:cubicBezTo>
                  <a:pt x="439367" y="1902619"/>
                  <a:pt x="418412" y="1661636"/>
                  <a:pt x="412697" y="1601629"/>
                </a:cubicBezTo>
                <a:lnTo>
                  <a:pt x="18362" y="1453991"/>
                </a:lnTo>
                <a:lnTo>
                  <a:pt x="18362" y="1420654"/>
                </a:lnTo>
                <a:cubicBezTo>
                  <a:pt x="18362" y="1420654"/>
                  <a:pt x="12647" y="1412081"/>
                  <a:pt x="8837" y="1404461"/>
                </a:cubicBezTo>
                <a:cubicBezTo>
                  <a:pt x="5027" y="1395889"/>
                  <a:pt x="8837" y="1336834"/>
                  <a:pt x="8837" y="1319689"/>
                </a:cubicBezTo>
                <a:cubicBezTo>
                  <a:pt x="8837" y="1303496"/>
                  <a:pt x="21220" y="1292066"/>
                  <a:pt x="37412" y="1289209"/>
                </a:cubicBezTo>
                <a:cubicBezTo>
                  <a:pt x="53605" y="1286351"/>
                  <a:pt x="107897" y="1279684"/>
                  <a:pt x="126947" y="1273969"/>
                </a:cubicBezTo>
                <a:cubicBezTo>
                  <a:pt x="145997" y="1268254"/>
                  <a:pt x="212672" y="1221581"/>
                  <a:pt x="193622" y="1096804"/>
                </a:cubicBezTo>
                <a:lnTo>
                  <a:pt x="178382" y="1084421"/>
                </a:lnTo>
                <a:lnTo>
                  <a:pt x="178382" y="1004411"/>
                </a:lnTo>
                <a:lnTo>
                  <a:pt x="540332" y="970121"/>
                </a:lnTo>
                <a:cubicBezTo>
                  <a:pt x="559382" y="942499"/>
                  <a:pt x="589862" y="868204"/>
                  <a:pt x="589862" y="817721"/>
                </a:cubicBezTo>
                <a:cubicBezTo>
                  <a:pt x="599387" y="809149"/>
                  <a:pt x="621295" y="791051"/>
                  <a:pt x="632725" y="787241"/>
                </a:cubicBezTo>
                <a:cubicBezTo>
                  <a:pt x="644155" y="783431"/>
                  <a:pt x="650822" y="789146"/>
                  <a:pt x="658442" y="792956"/>
                </a:cubicBezTo>
                <a:cubicBezTo>
                  <a:pt x="666062" y="796766"/>
                  <a:pt x="673682" y="806291"/>
                  <a:pt x="776552" y="797719"/>
                </a:cubicBezTo>
                <a:cubicBezTo>
                  <a:pt x="826082" y="751999"/>
                  <a:pt x="1493785" y="7144"/>
                  <a:pt x="1493785" y="7144"/>
                </a:cubicBezTo>
                <a:lnTo>
                  <a:pt x="2066237" y="7144"/>
                </a:lnTo>
                <a:cubicBezTo>
                  <a:pt x="2073857" y="7144"/>
                  <a:pt x="2070047" y="15716"/>
                  <a:pt x="2062427" y="23336"/>
                </a:cubicBezTo>
                <a:cubicBezTo>
                  <a:pt x="2015755" y="69056"/>
                  <a:pt x="1848115" y="231934"/>
                  <a:pt x="1836685" y="244316"/>
                </a:cubicBezTo>
                <a:cubicBezTo>
                  <a:pt x="1855735" y="258604"/>
                  <a:pt x="1949080" y="323374"/>
                  <a:pt x="2108147" y="323374"/>
                </a:cubicBezTo>
                <a:cubicBezTo>
                  <a:pt x="2267215" y="323374"/>
                  <a:pt x="2768230" y="351949"/>
                  <a:pt x="2803472" y="351949"/>
                </a:cubicBezTo>
                <a:cubicBezTo>
                  <a:pt x="2851097" y="351949"/>
                  <a:pt x="3009212" y="366236"/>
                  <a:pt x="2875862" y="503396"/>
                </a:cubicBezTo>
                <a:cubicBezTo>
                  <a:pt x="2862527" y="516731"/>
                  <a:pt x="2546297" y="827246"/>
                  <a:pt x="2232925" y="814864"/>
                </a:cubicBezTo>
                <a:lnTo>
                  <a:pt x="2232925" y="821531"/>
                </a:lnTo>
                <a:cubicBezTo>
                  <a:pt x="2232925" y="821531"/>
                  <a:pt x="2724415" y="797719"/>
                  <a:pt x="2971112" y="882491"/>
                </a:cubicBezTo>
                <a:cubicBezTo>
                  <a:pt x="2973017" y="897731"/>
                  <a:pt x="2985400" y="1216819"/>
                  <a:pt x="2971112" y="1273016"/>
                </a:cubicBezTo>
                <a:cubicBezTo>
                  <a:pt x="2965397" y="1279684"/>
                  <a:pt x="2950157" y="1296829"/>
                  <a:pt x="2844430" y="1303496"/>
                </a:cubicBezTo>
                <a:cubicBezTo>
                  <a:pt x="2840620" y="1305401"/>
                  <a:pt x="2794900" y="1335881"/>
                  <a:pt x="2787280" y="1345406"/>
                </a:cubicBezTo>
                <a:cubicBezTo>
                  <a:pt x="2782517" y="1370171"/>
                  <a:pt x="2764420" y="1516856"/>
                  <a:pt x="2762515" y="1721644"/>
                </a:cubicBezTo>
                <a:lnTo>
                  <a:pt x="2771087" y="1740694"/>
                </a:lnTo>
                <a:lnTo>
                  <a:pt x="2766325" y="1813084"/>
                </a:lnTo>
                <a:cubicBezTo>
                  <a:pt x="2766325" y="1813084"/>
                  <a:pt x="2757752" y="1816894"/>
                  <a:pt x="2745370" y="1819751"/>
                </a:cubicBezTo>
                <a:cubicBezTo>
                  <a:pt x="2758705" y="1830229"/>
                  <a:pt x="2754895" y="1845469"/>
                  <a:pt x="2753942" y="1851184"/>
                </a:cubicBezTo>
                <a:cubicBezTo>
                  <a:pt x="2752990" y="1857851"/>
                  <a:pt x="2738702" y="1865471"/>
                  <a:pt x="2732987" y="1866424"/>
                </a:cubicBezTo>
                <a:cubicBezTo>
                  <a:pt x="2728225" y="1867376"/>
                  <a:pt x="2720605" y="1868329"/>
                  <a:pt x="2719652" y="1876901"/>
                </a:cubicBezTo>
                <a:cubicBezTo>
                  <a:pt x="2717747" y="1898809"/>
                  <a:pt x="2696792" y="1904524"/>
                  <a:pt x="2686315" y="1905476"/>
                </a:cubicBezTo>
                <a:cubicBezTo>
                  <a:pt x="2668217" y="1905476"/>
                  <a:pt x="2649167" y="1886426"/>
                  <a:pt x="2647262" y="1881664"/>
                </a:cubicBezTo>
                <a:cubicBezTo>
                  <a:pt x="2645357" y="1877854"/>
                  <a:pt x="2643452" y="1859756"/>
                  <a:pt x="2648215" y="1852136"/>
                </a:cubicBezTo>
                <a:cubicBezTo>
                  <a:pt x="2652025" y="1845469"/>
                  <a:pt x="2672980" y="1828324"/>
                  <a:pt x="2681552" y="1819751"/>
                </a:cubicBezTo>
                <a:cubicBezTo>
                  <a:pt x="2672980" y="1816894"/>
                  <a:pt x="2665360" y="1814036"/>
                  <a:pt x="2657740" y="1808321"/>
                </a:cubicBezTo>
                <a:lnTo>
                  <a:pt x="2655835" y="1737836"/>
                </a:lnTo>
                <a:lnTo>
                  <a:pt x="2665360" y="1716881"/>
                </a:lnTo>
                <a:cubicBezTo>
                  <a:pt x="2664407" y="1698784"/>
                  <a:pt x="2653930" y="1426369"/>
                  <a:pt x="2637737" y="1353026"/>
                </a:cubicBezTo>
                <a:cubicBezTo>
                  <a:pt x="2633927" y="1339691"/>
                  <a:pt x="2611067" y="1308259"/>
                  <a:pt x="2597732" y="1299686"/>
                </a:cubicBezTo>
                <a:cubicBezTo>
                  <a:pt x="2560585" y="1303496"/>
                  <a:pt x="2151010" y="1376839"/>
                  <a:pt x="2113862" y="1382554"/>
                </a:cubicBezTo>
                <a:cubicBezTo>
                  <a:pt x="2076715" y="1388269"/>
                  <a:pt x="1928125" y="1428274"/>
                  <a:pt x="1928125" y="1472089"/>
                </a:cubicBezTo>
                <a:lnTo>
                  <a:pt x="1928125" y="1535906"/>
                </a:lnTo>
                <a:cubicBezTo>
                  <a:pt x="1928125" y="1535906"/>
                  <a:pt x="1896692" y="1551146"/>
                  <a:pt x="1882405" y="1553051"/>
                </a:cubicBezTo>
                <a:cubicBezTo>
                  <a:pt x="1875737" y="1556861"/>
                  <a:pt x="1850972" y="1602581"/>
                  <a:pt x="1850972" y="1602581"/>
                </a:cubicBezTo>
                <a:lnTo>
                  <a:pt x="1850972" y="1650206"/>
                </a:lnTo>
                <a:lnTo>
                  <a:pt x="1631897" y="1680686"/>
                </a:lnTo>
                <a:lnTo>
                  <a:pt x="1619515" y="1712119"/>
                </a:lnTo>
                <a:cubicBezTo>
                  <a:pt x="1619515" y="1712119"/>
                  <a:pt x="1524265" y="1738789"/>
                  <a:pt x="1468067" y="1763554"/>
                </a:cubicBezTo>
                <a:cubicBezTo>
                  <a:pt x="1449017" y="1781651"/>
                  <a:pt x="1411870" y="1817846"/>
                  <a:pt x="1402345" y="1839754"/>
                </a:cubicBezTo>
                <a:cubicBezTo>
                  <a:pt x="1402345" y="1839754"/>
                  <a:pt x="1379485" y="2029301"/>
                  <a:pt x="1373770" y="2312194"/>
                </a:cubicBezTo>
                <a:lnTo>
                  <a:pt x="1382342" y="2323624"/>
                </a:lnTo>
                <a:lnTo>
                  <a:pt x="1382342" y="2423636"/>
                </a:lnTo>
                <a:cubicBezTo>
                  <a:pt x="1382342" y="2428399"/>
                  <a:pt x="1370912" y="2441734"/>
                  <a:pt x="1358530" y="2450306"/>
                </a:cubicBezTo>
                <a:cubicBezTo>
                  <a:pt x="1374722" y="2462689"/>
                  <a:pt x="1378532" y="2473166"/>
                  <a:pt x="1377580" y="2485549"/>
                </a:cubicBezTo>
                <a:cubicBezTo>
                  <a:pt x="1376627" y="2503646"/>
                  <a:pt x="1353767" y="2518886"/>
                  <a:pt x="1342337" y="2519839"/>
                </a:cubicBezTo>
                <a:cubicBezTo>
                  <a:pt x="1325192" y="2521744"/>
                  <a:pt x="1293760" y="2513171"/>
                  <a:pt x="1289950" y="2501741"/>
                </a:cubicBezTo>
                <a:cubicBezTo>
                  <a:pt x="1286140" y="2489359"/>
                  <a:pt x="1285187" y="2486501"/>
                  <a:pt x="1282330" y="2480786"/>
                </a:cubicBezTo>
                <a:cubicBezTo>
                  <a:pt x="1277567" y="2476024"/>
                  <a:pt x="1256612" y="2471261"/>
                  <a:pt x="1254707" y="2467451"/>
                </a:cubicBezTo>
                <a:cubicBezTo>
                  <a:pt x="1252802" y="2463641"/>
                  <a:pt x="1251850" y="2453164"/>
                  <a:pt x="1254707" y="2445544"/>
                </a:cubicBezTo>
                <a:cubicBezTo>
                  <a:pt x="1256612" y="2439829"/>
                  <a:pt x="1259470" y="2436019"/>
                  <a:pt x="1262327" y="2433161"/>
                </a:cubicBezTo>
                <a:cubicBezTo>
                  <a:pt x="1246135" y="2427446"/>
                  <a:pt x="1234705" y="2422684"/>
                  <a:pt x="1234705" y="2422684"/>
                </a:cubicBezTo>
                <a:lnTo>
                  <a:pt x="1234705" y="2325529"/>
                </a:lnTo>
                <a:lnTo>
                  <a:pt x="1244230" y="2312194"/>
                </a:lnTo>
                <a:cubicBezTo>
                  <a:pt x="1244230" y="2312194"/>
                  <a:pt x="1222322" y="1866424"/>
                  <a:pt x="1210892" y="1837849"/>
                </a:cubicBezTo>
                <a:cubicBezTo>
                  <a:pt x="1199462" y="1816894"/>
                  <a:pt x="1186127" y="1797844"/>
                  <a:pt x="1173745" y="1786414"/>
                </a:cubicBezTo>
                <a:cubicBezTo>
                  <a:pt x="1161362" y="1785461"/>
                  <a:pt x="1112785" y="1793081"/>
                  <a:pt x="1097545" y="1792129"/>
                </a:cubicBezTo>
                <a:cubicBezTo>
                  <a:pt x="1082305" y="1791176"/>
                  <a:pt x="1039442" y="1775936"/>
                  <a:pt x="1021345" y="1767364"/>
                </a:cubicBezTo>
                <a:cubicBezTo>
                  <a:pt x="1008010" y="1768316"/>
                  <a:pt x="969910" y="1774031"/>
                  <a:pt x="942287" y="1777841"/>
                </a:cubicBezTo>
                <a:lnTo>
                  <a:pt x="813700" y="2176939"/>
                </a:lnTo>
                <a:cubicBezTo>
                  <a:pt x="814652" y="2183606"/>
                  <a:pt x="814652" y="2189321"/>
                  <a:pt x="815605" y="2191226"/>
                </a:cubicBezTo>
                <a:cubicBezTo>
                  <a:pt x="819415" y="2194084"/>
                  <a:pt x="826082" y="2198846"/>
                  <a:pt x="835607" y="2196941"/>
                </a:cubicBezTo>
                <a:cubicBezTo>
                  <a:pt x="834655" y="2181701"/>
                  <a:pt x="823225" y="1766411"/>
                  <a:pt x="823225" y="1766411"/>
                </a:cubicBezTo>
                <a:lnTo>
                  <a:pt x="816557" y="1763554"/>
                </a:lnTo>
                <a:cubicBezTo>
                  <a:pt x="815605" y="1775936"/>
                  <a:pt x="809890" y="2029301"/>
                  <a:pt x="812747" y="2140744"/>
                </a:cubicBezTo>
                <a:lnTo>
                  <a:pt x="928000" y="1778794"/>
                </a:lnTo>
                <a:lnTo>
                  <a:pt x="928000" y="1778794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Graphic 83">
            <a:extLst>
              <a:ext uri="{FF2B5EF4-FFF2-40B4-BE49-F238E27FC236}">
                <a16:creationId xmlns:a16="http://schemas.microsoft.com/office/drawing/2014/main" id="{2328CEE2-9EAD-CC4D-A401-CFCFDA32FD3C}"/>
              </a:ext>
            </a:extLst>
          </p:cNvPr>
          <p:cNvSpPr/>
          <p:nvPr/>
        </p:nvSpPr>
        <p:spPr>
          <a:xfrm>
            <a:off x="7267041" y="5995922"/>
            <a:ext cx="230345" cy="718674"/>
          </a:xfrm>
          <a:custGeom>
            <a:avLst/>
            <a:gdLst>
              <a:gd name="connsiteX0" fmla="*/ 499365 w 952500"/>
              <a:gd name="connsiteY0" fmla="*/ 2957036 h 2971800"/>
              <a:gd name="connsiteX1" fmla="*/ 492697 w 952500"/>
              <a:gd name="connsiteY1" fmla="*/ 2951321 h 2971800"/>
              <a:gd name="connsiteX2" fmla="*/ 492697 w 952500"/>
              <a:gd name="connsiteY2" fmla="*/ 2938939 h 2971800"/>
              <a:gd name="connsiteX3" fmla="*/ 950850 w 952500"/>
              <a:gd name="connsiteY3" fmla="*/ 2687479 h 2971800"/>
              <a:gd name="connsiteX4" fmla="*/ 810832 w 952500"/>
              <a:gd name="connsiteY4" fmla="*/ 2307431 h 2971800"/>
              <a:gd name="connsiteX5" fmla="*/ 818452 w 952500"/>
              <a:gd name="connsiteY5" fmla="*/ 2080736 h 2971800"/>
              <a:gd name="connsiteX6" fmla="*/ 872745 w 952500"/>
              <a:gd name="connsiteY6" fmla="*/ 1876901 h 2971800"/>
              <a:gd name="connsiteX7" fmla="*/ 833692 w 952500"/>
              <a:gd name="connsiteY7" fmla="*/ 1751171 h 2971800"/>
              <a:gd name="connsiteX8" fmla="*/ 808927 w 952500"/>
              <a:gd name="connsiteY8" fmla="*/ 1747361 h 2971800"/>
              <a:gd name="connsiteX9" fmla="*/ 640335 w 952500"/>
              <a:gd name="connsiteY9" fmla="*/ 1973104 h 2971800"/>
              <a:gd name="connsiteX10" fmla="*/ 554610 w 952500"/>
              <a:gd name="connsiteY10" fmla="*/ 1868329 h 2971800"/>
              <a:gd name="connsiteX11" fmla="*/ 518415 w 952500"/>
              <a:gd name="connsiteY11" fmla="*/ 544354 h 2971800"/>
              <a:gd name="connsiteX12" fmla="*/ 526035 w 952500"/>
              <a:gd name="connsiteY12" fmla="*/ 487204 h 2971800"/>
              <a:gd name="connsiteX13" fmla="*/ 564135 w 952500"/>
              <a:gd name="connsiteY13" fmla="*/ 420529 h 2971800"/>
              <a:gd name="connsiteX14" fmla="*/ 559372 w 952500"/>
              <a:gd name="connsiteY14" fmla="*/ 163354 h 2971800"/>
              <a:gd name="connsiteX15" fmla="*/ 600330 w 952500"/>
              <a:gd name="connsiteY15" fmla="*/ 7144 h 2971800"/>
              <a:gd name="connsiteX16" fmla="*/ 518415 w 952500"/>
              <a:gd name="connsiteY16" fmla="*/ 49054 h 2971800"/>
              <a:gd name="connsiteX17" fmla="*/ 493650 w 952500"/>
              <a:gd name="connsiteY17" fmla="*/ 91916 h 2971800"/>
              <a:gd name="connsiteX18" fmla="*/ 474600 w 952500"/>
              <a:gd name="connsiteY18" fmla="*/ 81439 h 2971800"/>
              <a:gd name="connsiteX19" fmla="*/ 475552 w 952500"/>
              <a:gd name="connsiteY19" fmla="*/ 64294 h 2971800"/>
              <a:gd name="connsiteX20" fmla="*/ 448882 w 952500"/>
              <a:gd name="connsiteY20" fmla="*/ 65246 h 2971800"/>
              <a:gd name="connsiteX21" fmla="*/ 444120 w 952500"/>
              <a:gd name="connsiteY21" fmla="*/ 72866 h 2971800"/>
              <a:gd name="connsiteX22" fmla="*/ 440310 w 952500"/>
              <a:gd name="connsiteY22" fmla="*/ 81439 h 2971800"/>
              <a:gd name="connsiteX23" fmla="*/ 453645 w 952500"/>
              <a:gd name="connsiteY23" fmla="*/ 104299 h 2971800"/>
              <a:gd name="connsiteX24" fmla="*/ 467932 w 952500"/>
              <a:gd name="connsiteY24" fmla="*/ 93821 h 2971800"/>
              <a:gd name="connsiteX25" fmla="*/ 486982 w 952500"/>
              <a:gd name="connsiteY25" fmla="*/ 104299 h 2971800"/>
              <a:gd name="connsiteX26" fmla="*/ 461265 w 952500"/>
              <a:gd name="connsiteY26" fmla="*/ 151924 h 2971800"/>
              <a:gd name="connsiteX27" fmla="*/ 442215 w 952500"/>
              <a:gd name="connsiteY27" fmla="*/ 141446 h 2971800"/>
              <a:gd name="connsiteX28" fmla="*/ 443167 w 952500"/>
              <a:gd name="connsiteY28" fmla="*/ 124301 h 2971800"/>
              <a:gd name="connsiteX29" fmla="*/ 416497 w 952500"/>
              <a:gd name="connsiteY29" fmla="*/ 125254 h 2971800"/>
              <a:gd name="connsiteX30" fmla="*/ 411735 w 952500"/>
              <a:gd name="connsiteY30" fmla="*/ 132874 h 2971800"/>
              <a:gd name="connsiteX31" fmla="*/ 407925 w 952500"/>
              <a:gd name="connsiteY31" fmla="*/ 141446 h 2971800"/>
              <a:gd name="connsiteX32" fmla="*/ 421260 w 952500"/>
              <a:gd name="connsiteY32" fmla="*/ 164306 h 2971800"/>
              <a:gd name="connsiteX33" fmla="*/ 435547 w 952500"/>
              <a:gd name="connsiteY33" fmla="*/ 153829 h 2971800"/>
              <a:gd name="connsiteX34" fmla="*/ 454597 w 952500"/>
              <a:gd name="connsiteY34" fmla="*/ 164306 h 2971800"/>
              <a:gd name="connsiteX35" fmla="*/ 429832 w 952500"/>
              <a:gd name="connsiteY35" fmla="*/ 212884 h 2971800"/>
              <a:gd name="connsiteX36" fmla="*/ 410782 w 952500"/>
              <a:gd name="connsiteY36" fmla="*/ 202406 h 2971800"/>
              <a:gd name="connsiteX37" fmla="*/ 411735 w 952500"/>
              <a:gd name="connsiteY37" fmla="*/ 185261 h 2971800"/>
              <a:gd name="connsiteX38" fmla="*/ 385065 w 952500"/>
              <a:gd name="connsiteY38" fmla="*/ 186214 h 2971800"/>
              <a:gd name="connsiteX39" fmla="*/ 380302 w 952500"/>
              <a:gd name="connsiteY39" fmla="*/ 193834 h 2971800"/>
              <a:gd name="connsiteX40" fmla="*/ 377445 w 952500"/>
              <a:gd name="connsiteY40" fmla="*/ 200501 h 2971800"/>
              <a:gd name="connsiteX41" fmla="*/ 390780 w 952500"/>
              <a:gd name="connsiteY41" fmla="*/ 223361 h 2971800"/>
              <a:gd name="connsiteX42" fmla="*/ 405067 w 952500"/>
              <a:gd name="connsiteY42" fmla="*/ 212884 h 2971800"/>
              <a:gd name="connsiteX43" fmla="*/ 425070 w 952500"/>
              <a:gd name="connsiteY43" fmla="*/ 223361 h 2971800"/>
              <a:gd name="connsiteX44" fmla="*/ 401257 w 952500"/>
              <a:gd name="connsiteY44" fmla="*/ 270986 h 2971800"/>
              <a:gd name="connsiteX45" fmla="*/ 382207 w 952500"/>
              <a:gd name="connsiteY45" fmla="*/ 260509 h 2971800"/>
              <a:gd name="connsiteX46" fmla="*/ 383160 w 952500"/>
              <a:gd name="connsiteY46" fmla="*/ 243364 h 2971800"/>
              <a:gd name="connsiteX47" fmla="*/ 356490 w 952500"/>
              <a:gd name="connsiteY47" fmla="*/ 244316 h 2971800"/>
              <a:gd name="connsiteX48" fmla="*/ 350775 w 952500"/>
              <a:gd name="connsiteY48" fmla="*/ 252889 h 2971800"/>
              <a:gd name="connsiteX49" fmla="*/ 346965 w 952500"/>
              <a:gd name="connsiteY49" fmla="*/ 261461 h 2971800"/>
              <a:gd name="connsiteX50" fmla="*/ 360300 w 952500"/>
              <a:gd name="connsiteY50" fmla="*/ 284321 h 2971800"/>
              <a:gd name="connsiteX51" fmla="*/ 374587 w 952500"/>
              <a:gd name="connsiteY51" fmla="*/ 273844 h 2971800"/>
              <a:gd name="connsiteX52" fmla="*/ 393637 w 952500"/>
              <a:gd name="connsiteY52" fmla="*/ 284321 h 2971800"/>
              <a:gd name="connsiteX53" fmla="*/ 369825 w 952500"/>
              <a:gd name="connsiteY53" fmla="*/ 331946 h 2971800"/>
              <a:gd name="connsiteX54" fmla="*/ 351727 w 952500"/>
              <a:gd name="connsiteY54" fmla="*/ 321469 h 2971800"/>
              <a:gd name="connsiteX55" fmla="*/ 352680 w 952500"/>
              <a:gd name="connsiteY55" fmla="*/ 304324 h 2971800"/>
              <a:gd name="connsiteX56" fmla="*/ 326010 w 952500"/>
              <a:gd name="connsiteY56" fmla="*/ 305276 h 2971800"/>
              <a:gd name="connsiteX57" fmla="*/ 321247 w 952500"/>
              <a:gd name="connsiteY57" fmla="*/ 312896 h 2971800"/>
              <a:gd name="connsiteX58" fmla="*/ 317437 w 952500"/>
              <a:gd name="connsiteY58" fmla="*/ 321469 h 2971800"/>
              <a:gd name="connsiteX59" fmla="*/ 330772 w 952500"/>
              <a:gd name="connsiteY59" fmla="*/ 344329 h 2971800"/>
              <a:gd name="connsiteX60" fmla="*/ 345060 w 952500"/>
              <a:gd name="connsiteY60" fmla="*/ 333851 h 2971800"/>
              <a:gd name="connsiteX61" fmla="*/ 364110 w 952500"/>
              <a:gd name="connsiteY61" fmla="*/ 344329 h 2971800"/>
              <a:gd name="connsiteX62" fmla="*/ 340297 w 952500"/>
              <a:gd name="connsiteY62" fmla="*/ 391954 h 2971800"/>
              <a:gd name="connsiteX63" fmla="*/ 321247 w 952500"/>
              <a:gd name="connsiteY63" fmla="*/ 381476 h 2971800"/>
              <a:gd name="connsiteX64" fmla="*/ 322200 w 952500"/>
              <a:gd name="connsiteY64" fmla="*/ 364331 h 2971800"/>
              <a:gd name="connsiteX65" fmla="*/ 295530 w 952500"/>
              <a:gd name="connsiteY65" fmla="*/ 365284 h 2971800"/>
              <a:gd name="connsiteX66" fmla="*/ 291720 w 952500"/>
              <a:gd name="connsiteY66" fmla="*/ 372904 h 2971800"/>
              <a:gd name="connsiteX67" fmla="*/ 287910 w 952500"/>
              <a:gd name="connsiteY67" fmla="*/ 381476 h 2971800"/>
              <a:gd name="connsiteX68" fmla="*/ 301245 w 952500"/>
              <a:gd name="connsiteY68" fmla="*/ 404336 h 2971800"/>
              <a:gd name="connsiteX69" fmla="*/ 315532 w 952500"/>
              <a:gd name="connsiteY69" fmla="*/ 393859 h 2971800"/>
              <a:gd name="connsiteX70" fmla="*/ 335535 w 952500"/>
              <a:gd name="connsiteY70" fmla="*/ 404336 h 2971800"/>
              <a:gd name="connsiteX71" fmla="*/ 319342 w 952500"/>
              <a:gd name="connsiteY71" fmla="*/ 443389 h 2971800"/>
              <a:gd name="connsiteX72" fmla="*/ 350775 w 952500"/>
              <a:gd name="connsiteY72" fmla="*/ 468154 h 2971800"/>
              <a:gd name="connsiteX73" fmla="*/ 406020 w 952500"/>
              <a:gd name="connsiteY73" fmla="*/ 558641 h 2971800"/>
              <a:gd name="connsiteX74" fmla="*/ 395542 w 952500"/>
              <a:gd name="connsiteY74" fmla="*/ 1814036 h 2971800"/>
              <a:gd name="connsiteX75" fmla="*/ 296482 w 952500"/>
              <a:gd name="connsiteY75" fmla="*/ 1829276 h 2971800"/>
              <a:gd name="connsiteX76" fmla="*/ 162180 w 952500"/>
              <a:gd name="connsiteY76" fmla="*/ 1512094 h 2971800"/>
              <a:gd name="connsiteX77" fmla="*/ 141225 w 952500"/>
              <a:gd name="connsiteY77" fmla="*/ 1506379 h 2971800"/>
              <a:gd name="connsiteX78" fmla="*/ 127890 w 952500"/>
              <a:gd name="connsiteY78" fmla="*/ 1938814 h 2971800"/>
              <a:gd name="connsiteX79" fmla="*/ 182182 w 952500"/>
              <a:gd name="connsiteY79" fmla="*/ 2125504 h 2971800"/>
              <a:gd name="connsiteX80" fmla="*/ 49785 w 952500"/>
              <a:gd name="connsiteY80" fmla="*/ 2469356 h 2971800"/>
              <a:gd name="connsiteX81" fmla="*/ 8827 w 952500"/>
              <a:gd name="connsiteY81" fmla="*/ 2671286 h 2971800"/>
              <a:gd name="connsiteX82" fmla="*/ 470790 w 952500"/>
              <a:gd name="connsiteY82" fmla="*/ 2937986 h 2971800"/>
              <a:gd name="connsiteX83" fmla="*/ 470790 w 952500"/>
              <a:gd name="connsiteY83" fmla="*/ 2949416 h 2971800"/>
              <a:gd name="connsiteX84" fmla="*/ 463170 w 952500"/>
              <a:gd name="connsiteY84" fmla="*/ 2957036 h 2971800"/>
              <a:gd name="connsiteX85" fmla="*/ 482220 w 952500"/>
              <a:gd name="connsiteY85" fmla="*/ 2969419 h 2971800"/>
              <a:gd name="connsiteX86" fmla="*/ 499365 w 952500"/>
              <a:gd name="connsiteY86" fmla="*/ 2957036 h 2971800"/>
              <a:gd name="connsiteX87" fmla="*/ 499365 w 952500"/>
              <a:gd name="connsiteY87" fmla="*/ 2957036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952500" h="2971800">
                <a:moveTo>
                  <a:pt x="499365" y="2957036"/>
                </a:moveTo>
                <a:cubicBezTo>
                  <a:pt x="498412" y="2955131"/>
                  <a:pt x="495555" y="2953226"/>
                  <a:pt x="492697" y="2951321"/>
                </a:cubicBezTo>
                <a:lnTo>
                  <a:pt x="492697" y="2938939"/>
                </a:lnTo>
                <a:cubicBezTo>
                  <a:pt x="887985" y="2934176"/>
                  <a:pt x="946087" y="2778919"/>
                  <a:pt x="950850" y="2687479"/>
                </a:cubicBezTo>
                <a:cubicBezTo>
                  <a:pt x="959422" y="2533174"/>
                  <a:pt x="841312" y="2383631"/>
                  <a:pt x="810832" y="2307431"/>
                </a:cubicBezTo>
                <a:cubicBezTo>
                  <a:pt x="777495" y="2224564"/>
                  <a:pt x="809880" y="2094071"/>
                  <a:pt x="818452" y="2080736"/>
                </a:cubicBezTo>
                <a:cubicBezTo>
                  <a:pt x="828930" y="2066449"/>
                  <a:pt x="876555" y="1960721"/>
                  <a:pt x="872745" y="1876901"/>
                </a:cubicBezTo>
                <a:cubicBezTo>
                  <a:pt x="869887" y="1816894"/>
                  <a:pt x="841312" y="1758791"/>
                  <a:pt x="833692" y="1751171"/>
                </a:cubicBezTo>
                <a:cubicBezTo>
                  <a:pt x="826072" y="1743551"/>
                  <a:pt x="818452" y="1749266"/>
                  <a:pt x="808927" y="1747361"/>
                </a:cubicBezTo>
                <a:cubicBezTo>
                  <a:pt x="802260" y="1878806"/>
                  <a:pt x="699390" y="1972151"/>
                  <a:pt x="640335" y="1973104"/>
                </a:cubicBezTo>
                <a:cubicBezTo>
                  <a:pt x="558420" y="1973104"/>
                  <a:pt x="554610" y="1914049"/>
                  <a:pt x="554610" y="1868329"/>
                </a:cubicBezTo>
                <a:cubicBezTo>
                  <a:pt x="554610" y="1824514"/>
                  <a:pt x="518415" y="565309"/>
                  <a:pt x="518415" y="544354"/>
                </a:cubicBezTo>
                <a:cubicBezTo>
                  <a:pt x="518415" y="523399"/>
                  <a:pt x="514605" y="500539"/>
                  <a:pt x="526035" y="487204"/>
                </a:cubicBezTo>
                <a:cubicBezTo>
                  <a:pt x="537465" y="473869"/>
                  <a:pt x="560325" y="431959"/>
                  <a:pt x="564135" y="420529"/>
                </a:cubicBezTo>
                <a:cubicBezTo>
                  <a:pt x="552705" y="332899"/>
                  <a:pt x="553657" y="214789"/>
                  <a:pt x="559372" y="163354"/>
                </a:cubicBezTo>
                <a:cubicBezTo>
                  <a:pt x="563182" y="123349"/>
                  <a:pt x="585090" y="20479"/>
                  <a:pt x="600330" y="7144"/>
                </a:cubicBezTo>
                <a:cubicBezTo>
                  <a:pt x="579375" y="9049"/>
                  <a:pt x="539370" y="24289"/>
                  <a:pt x="518415" y="49054"/>
                </a:cubicBezTo>
                <a:cubicBezTo>
                  <a:pt x="514605" y="53816"/>
                  <a:pt x="505080" y="69056"/>
                  <a:pt x="493650" y="91916"/>
                </a:cubicBezTo>
                <a:lnTo>
                  <a:pt x="474600" y="81439"/>
                </a:lnTo>
                <a:cubicBezTo>
                  <a:pt x="478410" y="74771"/>
                  <a:pt x="483172" y="67151"/>
                  <a:pt x="475552" y="64294"/>
                </a:cubicBezTo>
                <a:cubicBezTo>
                  <a:pt x="467932" y="61436"/>
                  <a:pt x="452692" y="59531"/>
                  <a:pt x="448882" y="65246"/>
                </a:cubicBezTo>
                <a:lnTo>
                  <a:pt x="444120" y="72866"/>
                </a:lnTo>
                <a:lnTo>
                  <a:pt x="440310" y="81439"/>
                </a:lnTo>
                <a:cubicBezTo>
                  <a:pt x="436500" y="87154"/>
                  <a:pt x="446977" y="99536"/>
                  <a:pt x="453645" y="104299"/>
                </a:cubicBezTo>
                <a:cubicBezTo>
                  <a:pt x="460312" y="109061"/>
                  <a:pt x="464122" y="100489"/>
                  <a:pt x="467932" y="93821"/>
                </a:cubicBezTo>
                <a:lnTo>
                  <a:pt x="486982" y="104299"/>
                </a:lnTo>
                <a:cubicBezTo>
                  <a:pt x="479362" y="118586"/>
                  <a:pt x="470790" y="134779"/>
                  <a:pt x="461265" y="151924"/>
                </a:cubicBezTo>
                <a:lnTo>
                  <a:pt x="442215" y="141446"/>
                </a:lnTo>
                <a:cubicBezTo>
                  <a:pt x="446025" y="134779"/>
                  <a:pt x="450787" y="127159"/>
                  <a:pt x="443167" y="124301"/>
                </a:cubicBezTo>
                <a:cubicBezTo>
                  <a:pt x="435547" y="121444"/>
                  <a:pt x="420307" y="119539"/>
                  <a:pt x="416497" y="125254"/>
                </a:cubicBezTo>
                <a:lnTo>
                  <a:pt x="411735" y="132874"/>
                </a:lnTo>
                <a:lnTo>
                  <a:pt x="407925" y="141446"/>
                </a:lnTo>
                <a:cubicBezTo>
                  <a:pt x="404115" y="147161"/>
                  <a:pt x="414592" y="159544"/>
                  <a:pt x="421260" y="164306"/>
                </a:cubicBezTo>
                <a:cubicBezTo>
                  <a:pt x="427927" y="169069"/>
                  <a:pt x="431737" y="160496"/>
                  <a:pt x="435547" y="153829"/>
                </a:cubicBezTo>
                <a:lnTo>
                  <a:pt x="454597" y="164306"/>
                </a:lnTo>
                <a:cubicBezTo>
                  <a:pt x="446977" y="179546"/>
                  <a:pt x="438405" y="195739"/>
                  <a:pt x="429832" y="212884"/>
                </a:cubicBezTo>
                <a:lnTo>
                  <a:pt x="410782" y="202406"/>
                </a:lnTo>
                <a:cubicBezTo>
                  <a:pt x="414592" y="195739"/>
                  <a:pt x="419355" y="188119"/>
                  <a:pt x="411735" y="185261"/>
                </a:cubicBezTo>
                <a:cubicBezTo>
                  <a:pt x="404115" y="182404"/>
                  <a:pt x="388875" y="180499"/>
                  <a:pt x="385065" y="186214"/>
                </a:cubicBezTo>
                <a:lnTo>
                  <a:pt x="380302" y="193834"/>
                </a:lnTo>
                <a:lnTo>
                  <a:pt x="377445" y="200501"/>
                </a:lnTo>
                <a:cubicBezTo>
                  <a:pt x="373635" y="206216"/>
                  <a:pt x="384112" y="218599"/>
                  <a:pt x="390780" y="223361"/>
                </a:cubicBezTo>
                <a:cubicBezTo>
                  <a:pt x="397447" y="228124"/>
                  <a:pt x="401257" y="219551"/>
                  <a:pt x="405067" y="212884"/>
                </a:cubicBezTo>
                <a:lnTo>
                  <a:pt x="425070" y="223361"/>
                </a:lnTo>
                <a:cubicBezTo>
                  <a:pt x="417450" y="239554"/>
                  <a:pt x="408877" y="255746"/>
                  <a:pt x="401257" y="270986"/>
                </a:cubicBezTo>
                <a:lnTo>
                  <a:pt x="382207" y="260509"/>
                </a:lnTo>
                <a:cubicBezTo>
                  <a:pt x="386017" y="253841"/>
                  <a:pt x="390780" y="246221"/>
                  <a:pt x="383160" y="243364"/>
                </a:cubicBezTo>
                <a:cubicBezTo>
                  <a:pt x="375540" y="240506"/>
                  <a:pt x="360300" y="238601"/>
                  <a:pt x="356490" y="244316"/>
                </a:cubicBezTo>
                <a:lnTo>
                  <a:pt x="350775" y="252889"/>
                </a:lnTo>
                <a:lnTo>
                  <a:pt x="346965" y="261461"/>
                </a:lnTo>
                <a:cubicBezTo>
                  <a:pt x="343155" y="267176"/>
                  <a:pt x="353632" y="279559"/>
                  <a:pt x="360300" y="284321"/>
                </a:cubicBezTo>
                <a:cubicBezTo>
                  <a:pt x="366967" y="289084"/>
                  <a:pt x="370777" y="280511"/>
                  <a:pt x="374587" y="273844"/>
                </a:cubicBezTo>
                <a:lnTo>
                  <a:pt x="393637" y="284321"/>
                </a:lnTo>
                <a:cubicBezTo>
                  <a:pt x="385065" y="300514"/>
                  <a:pt x="377445" y="316706"/>
                  <a:pt x="369825" y="331946"/>
                </a:cubicBezTo>
                <a:lnTo>
                  <a:pt x="351727" y="321469"/>
                </a:lnTo>
                <a:cubicBezTo>
                  <a:pt x="355537" y="314801"/>
                  <a:pt x="360300" y="307181"/>
                  <a:pt x="352680" y="304324"/>
                </a:cubicBezTo>
                <a:cubicBezTo>
                  <a:pt x="345060" y="301466"/>
                  <a:pt x="329820" y="299561"/>
                  <a:pt x="326010" y="305276"/>
                </a:cubicBezTo>
                <a:lnTo>
                  <a:pt x="321247" y="312896"/>
                </a:lnTo>
                <a:lnTo>
                  <a:pt x="317437" y="321469"/>
                </a:lnTo>
                <a:cubicBezTo>
                  <a:pt x="313627" y="327184"/>
                  <a:pt x="324105" y="339566"/>
                  <a:pt x="330772" y="344329"/>
                </a:cubicBezTo>
                <a:cubicBezTo>
                  <a:pt x="337440" y="349091"/>
                  <a:pt x="341250" y="340519"/>
                  <a:pt x="345060" y="333851"/>
                </a:cubicBezTo>
                <a:lnTo>
                  <a:pt x="364110" y="344329"/>
                </a:lnTo>
                <a:cubicBezTo>
                  <a:pt x="355537" y="361474"/>
                  <a:pt x="347917" y="377666"/>
                  <a:pt x="340297" y="391954"/>
                </a:cubicBezTo>
                <a:lnTo>
                  <a:pt x="321247" y="381476"/>
                </a:lnTo>
                <a:cubicBezTo>
                  <a:pt x="325057" y="374809"/>
                  <a:pt x="329820" y="367189"/>
                  <a:pt x="322200" y="364331"/>
                </a:cubicBezTo>
                <a:cubicBezTo>
                  <a:pt x="314580" y="361474"/>
                  <a:pt x="299340" y="359569"/>
                  <a:pt x="295530" y="365284"/>
                </a:cubicBezTo>
                <a:lnTo>
                  <a:pt x="291720" y="372904"/>
                </a:lnTo>
                <a:lnTo>
                  <a:pt x="287910" y="381476"/>
                </a:lnTo>
                <a:cubicBezTo>
                  <a:pt x="284100" y="388144"/>
                  <a:pt x="294577" y="399574"/>
                  <a:pt x="301245" y="404336"/>
                </a:cubicBezTo>
                <a:cubicBezTo>
                  <a:pt x="307912" y="409099"/>
                  <a:pt x="311722" y="400526"/>
                  <a:pt x="315532" y="393859"/>
                </a:cubicBezTo>
                <a:lnTo>
                  <a:pt x="335535" y="404336"/>
                </a:lnTo>
                <a:cubicBezTo>
                  <a:pt x="325057" y="426244"/>
                  <a:pt x="321247" y="438626"/>
                  <a:pt x="319342" y="443389"/>
                </a:cubicBezTo>
                <a:cubicBezTo>
                  <a:pt x="323152" y="456724"/>
                  <a:pt x="339345" y="464344"/>
                  <a:pt x="350775" y="468154"/>
                </a:cubicBezTo>
                <a:cubicBezTo>
                  <a:pt x="402210" y="485299"/>
                  <a:pt x="406020" y="544354"/>
                  <a:pt x="406020" y="558641"/>
                </a:cubicBezTo>
                <a:cubicBezTo>
                  <a:pt x="406020" y="575786"/>
                  <a:pt x="393637" y="1768316"/>
                  <a:pt x="395542" y="1814036"/>
                </a:cubicBezTo>
                <a:cubicBezTo>
                  <a:pt x="382207" y="1829276"/>
                  <a:pt x="319342" y="1834991"/>
                  <a:pt x="296482" y="1829276"/>
                </a:cubicBezTo>
                <a:cubicBezTo>
                  <a:pt x="161227" y="1795939"/>
                  <a:pt x="158370" y="1533049"/>
                  <a:pt x="162180" y="1512094"/>
                </a:cubicBezTo>
                <a:cubicBezTo>
                  <a:pt x="165990" y="1491139"/>
                  <a:pt x="160275" y="1485424"/>
                  <a:pt x="141225" y="1506379"/>
                </a:cubicBezTo>
                <a:cubicBezTo>
                  <a:pt x="16447" y="1640681"/>
                  <a:pt x="103125" y="1878806"/>
                  <a:pt x="127890" y="1938814"/>
                </a:cubicBezTo>
                <a:cubicBezTo>
                  <a:pt x="162180" y="2024539"/>
                  <a:pt x="182182" y="2079784"/>
                  <a:pt x="182182" y="2125504"/>
                </a:cubicBezTo>
                <a:cubicBezTo>
                  <a:pt x="182182" y="2232184"/>
                  <a:pt x="68835" y="2427446"/>
                  <a:pt x="49785" y="2469356"/>
                </a:cubicBezTo>
                <a:cubicBezTo>
                  <a:pt x="20257" y="2534126"/>
                  <a:pt x="1207" y="2587466"/>
                  <a:pt x="8827" y="2671286"/>
                </a:cubicBezTo>
                <a:cubicBezTo>
                  <a:pt x="33592" y="2929414"/>
                  <a:pt x="393637" y="2937986"/>
                  <a:pt x="470790" y="2937986"/>
                </a:cubicBezTo>
                <a:lnTo>
                  <a:pt x="470790" y="2949416"/>
                </a:lnTo>
                <a:cubicBezTo>
                  <a:pt x="467932" y="2951321"/>
                  <a:pt x="464122" y="2954179"/>
                  <a:pt x="463170" y="2957036"/>
                </a:cubicBezTo>
                <a:cubicBezTo>
                  <a:pt x="467932" y="2963704"/>
                  <a:pt x="473647" y="2969419"/>
                  <a:pt x="482220" y="2969419"/>
                </a:cubicBezTo>
                <a:cubicBezTo>
                  <a:pt x="487935" y="2969419"/>
                  <a:pt x="494602" y="2963704"/>
                  <a:pt x="499365" y="2957036"/>
                </a:cubicBezTo>
                <a:lnTo>
                  <a:pt x="499365" y="2957036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Graphic 85">
            <a:extLst>
              <a:ext uri="{FF2B5EF4-FFF2-40B4-BE49-F238E27FC236}">
                <a16:creationId xmlns:a16="http://schemas.microsoft.com/office/drawing/2014/main" id="{419D1C74-2F48-D548-9731-E6D784AAC9BC}"/>
              </a:ext>
            </a:extLst>
          </p:cNvPr>
          <p:cNvSpPr/>
          <p:nvPr/>
        </p:nvSpPr>
        <p:spPr>
          <a:xfrm>
            <a:off x="9762898" y="5974075"/>
            <a:ext cx="861695" cy="803913"/>
          </a:xfrm>
          <a:custGeom>
            <a:avLst/>
            <a:gdLst>
              <a:gd name="connsiteX0" fmla="*/ 5653879 w 7350919"/>
              <a:gd name="connsiteY0" fmla="*/ 1446 h 6858000"/>
              <a:gd name="connsiteX1" fmla="*/ 5704457 w 7350919"/>
              <a:gd name="connsiteY1" fmla="*/ 9590 h 6858000"/>
              <a:gd name="connsiteX2" fmla="*/ 5707028 w 7350919"/>
              <a:gd name="connsiteY2" fmla="*/ 35736 h 6858000"/>
              <a:gd name="connsiteX3" fmla="*/ 5813756 w 7350919"/>
              <a:gd name="connsiteY3" fmla="*/ 156180 h 6858000"/>
              <a:gd name="connsiteX4" fmla="*/ 6093220 w 7350919"/>
              <a:gd name="connsiteY4" fmla="*/ 466504 h 6858000"/>
              <a:gd name="connsiteX5" fmla="*/ 5808184 w 7350919"/>
              <a:gd name="connsiteY5" fmla="*/ 505509 h 6858000"/>
              <a:gd name="connsiteX6" fmla="*/ 5840331 w 7350919"/>
              <a:gd name="connsiteY6" fmla="*/ 657242 h 6858000"/>
              <a:gd name="connsiteX7" fmla="*/ 5864334 w 7350919"/>
              <a:gd name="connsiteY7" fmla="*/ 646098 h 6858000"/>
              <a:gd name="connsiteX8" fmla="*/ 5833044 w 7350919"/>
              <a:gd name="connsiteY8" fmla="*/ 758826 h 6858000"/>
              <a:gd name="connsiteX9" fmla="*/ 5837759 w 7350919"/>
              <a:gd name="connsiteY9" fmla="*/ 875841 h 6858000"/>
              <a:gd name="connsiteX10" fmla="*/ 5818900 w 7350919"/>
              <a:gd name="connsiteY10" fmla="*/ 881413 h 6858000"/>
              <a:gd name="connsiteX11" fmla="*/ 5851047 w 7350919"/>
              <a:gd name="connsiteY11" fmla="*/ 1800385 h 6858000"/>
              <a:gd name="connsiteX12" fmla="*/ 6005780 w 7350919"/>
              <a:gd name="connsiteY12" fmla="*/ 1869822 h 6858000"/>
              <a:gd name="connsiteX13" fmla="*/ 6221379 w 7350919"/>
              <a:gd name="connsiteY13" fmla="*/ 1859535 h 6858000"/>
              <a:gd name="connsiteX14" fmla="*/ 6471696 w 7350919"/>
              <a:gd name="connsiteY14" fmla="*/ 1853535 h 6858000"/>
              <a:gd name="connsiteX15" fmla="*/ 6471696 w 7350919"/>
              <a:gd name="connsiteY15" fmla="*/ 1816244 h 6858000"/>
              <a:gd name="connsiteX16" fmla="*/ 6493127 w 7350919"/>
              <a:gd name="connsiteY16" fmla="*/ 1808100 h 6858000"/>
              <a:gd name="connsiteX17" fmla="*/ 6495699 w 7350919"/>
              <a:gd name="connsiteY17" fmla="*/ 1786669 h 6858000"/>
              <a:gd name="connsiteX18" fmla="*/ 6482411 w 7350919"/>
              <a:gd name="connsiteY18" fmla="*/ 1775954 h 6858000"/>
              <a:gd name="connsiteX19" fmla="*/ 6490555 w 7350919"/>
              <a:gd name="connsiteY19" fmla="*/ 1765238 h 6858000"/>
              <a:gd name="connsiteX20" fmla="*/ 6482411 w 7350919"/>
              <a:gd name="connsiteY20" fmla="*/ 1749379 h 6858000"/>
              <a:gd name="connsiteX21" fmla="*/ 6492698 w 7350919"/>
              <a:gd name="connsiteY21" fmla="*/ 1741664 h 6858000"/>
              <a:gd name="connsiteX22" fmla="*/ 6481554 w 7350919"/>
              <a:gd name="connsiteY22" fmla="*/ 1713803 h 6858000"/>
              <a:gd name="connsiteX23" fmla="*/ 6445550 w 7350919"/>
              <a:gd name="connsiteY23" fmla="*/ 1725376 h 6858000"/>
              <a:gd name="connsiteX24" fmla="*/ 6394972 w 7350919"/>
              <a:gd name="connsiteY24" fmla="*/ 1725376 h 6858000"/>
              <a:gd name="connsiteX25" fmla="*/ 6427976 w 7350919"/>
              <a:gd name="connsiteY25" fmla="*/ 1625935 h 6858000"/>
              <a:gd name="connsiteX26" fmla="*/ 6448121 w 7350919"/>
              <a:gd name="connsiteY26" fmla="*/ 1624220 h 6858000"/>
              <a:gd name="connsiteX27" fmla="*/ 6485412 w 7350919"/>
              <a:gd name="connsiteY27" fmla="*/ 1673084 h 6858000"/>
              <a:gd name="connsiteX28" fmla="*/ 6517130 w 7350919"/>
              <a:gd name="connsiteY28" fmla="*/ 1626364 h 6858000"/>
              <a:gd name="connsiteX29" fmla="*/ 6546277 w 7350919"/>
              <a:gd name="connsiteY29" fmla="*/ 1628935 h 6858000"/>
              <a:gd name="connsiteX30" fmla="*/ 6580995 w 7350919"/>
              <a:gd name="connsiteY30" fmla="*/ 1640079 h 6858000"/>
              <a:gd name="connsiteX31" fmla="*/ 6567708 w 7350919"/>
              <a:gd name="connsiteY31" fmla="*/ 1648223 h 6858000"/>
              <a:gd name="connsiteX32" fmla="*/ 6571994 w 7350919"/>
              <a:gd name="connsiteY32" fmla="*/ 1754951 h 6858000"/>
              <a:gd name="connsiteX33" fmla="*/ 6547134 w 7350919"/>
              <a:gd name="connsiteY33" fmla="*/ 1772953 h 6858000"/>
              <a:gd name="connsiteX34" fmla="*/ 6574137 w 7350919"/>
              <a:gd name="connsiteY34" fmla="*/ 1781097 h 6858000"/>
              <a:gd name="connsiteX35" fmla="*/ 6562135 w 7350919"/>
              <a:gd name="connsiteY35" fmla="*/ 1787098 h 6858000"/>
              <a:gd name="connsiteX36" fmla="*/ 6559564 w 7350919"/>
              <a:gd name="connsiteY36" fmla="*/ 1808100 h 6858000"/>
              <a:gd name="connsiteX37" fmla="*/ 6578423 w 7350919"/>
              <a:gd name="connsiteY37" fmla="*/ 1824388 h 6858000"/>
              <a:gd name="connsiteX38" fmla="*/ 6575852 w 7350919"/>
              <a:gd name="connsiteY38" fmla="*/ 1858678 h 6858000"/>
              <a:gd name="connsiteX39" fmla="*/ 6637145 w 7350919"/>
              <a:gd name="connsiteY39" fmla="*/ 2135999 h 6858000"/>
              <a:gd name="connsiteX40" fmla="*/ 6637145 w 7350919"/>
              <a:gd name="connsiteY40" fmla="*/ 2184005 h 6858000"/>
              <a:gd name="connsiteX41" fmla="*/ 6600712 w 7350919"/>
              <a:gd name="connsiteY41" fmla="*/ 2211008 h 6858000"/>
              <a:gd name="connsiteX42" fmla="*/ 6570279 w 7350919"/>
              <a:gd name="connsiteY42" fmla="*/ 2226867 h 6858000"/>
              <a:gd name="connsiteX43" fmla="*/ 6562564 w 7350919"/>
              <a:gd name="connsiteY43" fmla="*/ 2309163 h 6858000"/>
              <a:gd name="connsiteX44" fmla="*/ 6546705 w 7350919"/>
              <a:gd name="connsiteY44" fmla="*/ 2314735 h 6858000"/>
              <a:gd name="connsiteX45" fmla="*/ 6520130 w 7350919"/>
              <a:gd name="connsiteY45" fmla="*/ 3374725 h 6858000"/>
              <a:gd name="connsiteX46" fmla="*/ 6543276 w 7350919"/>
              <a:gd name="connsiteY46" fmla="*/ 3383726 h 6858000"/>
              <a:gd name="connsiteX47" fmla="*/ 6546705 w 7350919"/>
              <a:gd name="connsiteY47" fmla="*/ 3425731 h 6858000"/>
              <a:gd name="connsiteX48" fmla="*/ 6606284 w 7350919"/>
              <a:gd name="connsiteY48" fmla="*/ 3443733 h 6858000"/>
              <a:gd name="connsiteX49" fmla="*/ 6602426 w 7350919"/>
              <a:gd name="connsiteY49" fmla="*/ 3527315 h 6858000"/>
              <a:gd name="connsiteX50" fmla="*/ 6546705 w 7350919"/>
              <a:gd name="connsiteY50" fmla="*/ 3538031 h 6858000"/>
              <a:gd name="connsiteX51" fmla="*/ 6538990 w 7350919"/>
              <a:gd name="connsiteY51" fmla="*/ 3628899 h 6858000"/>
              <a:gd name="connsiteX52" fmla="*/ 6525702 w 7350919"/>
              <a:gd name="connsiteY52" fmla="*/ 3651188 h 6858000"/>
              <a:gd name="connsiteX53" fmla="*/ 6509415 w 7350919"/>
              <a:gd name="connsiteY53" fmla="*/ 4358848 h 6858000"/>
              <a:gd name="connsiteX54" fmla="*/ 6577137 w 7350919"/>
              <a:gd name="connsiteY54" fmla="*/ 4404282 h 6858000"/>
              <a:gd name="connsiteX55" fmla="*/ 6754160 w 7350919"/>
              <a:gd name="connsiteY55" fmla="*/ 4888200 h 6858000"/>
              <a:gd name="connsiteX56" fmla="*/ 6762732 w 7350919"/>
              <a:gd name="connsiteY56" fmla="*/ 4934492 h 6858000"/>
              <a:gd name="connsiteX57" fmla="*/ 6935897 w 7350919"/>
              <a:gd name="connsiteY57" fmla="*/ 5429982 h 6858000"/>
              <a:gd name="connsiteX58" fmla="*/ 6977902 w 7350919"/>
              <a:gd name="connsiteY58" fmla="*/ 5495562 h 6858000"/>
              <a:gd name="connsiteX59" fmla="*/ 6970615 w 7350919"/>
              <a:gd name="connsiteY59" fmla="*/ 5502848 h 6858000"/>
              <a:gd name="connsiteX60" fmla="*/ 6974044 w 7350919"/>
              <a:gd name="connsiteY60" fmla="*/ 5513135 h 6858000"/>
              <a:gd name="connsiteX61" fmla="*/ 6969329 w 7350919"/>
              <a:gd name="connsiteY61" fmla="*/ 5518279 h 6858000"/>
              <a:gd name="connsiteX62" fmla="*/ 6976616 w 7350919"/>
              <a:gd name="connsiteY62" fmla="*/ 5530709 h 6858000"/>
              <a:gd name="connsiteX63" fmla="*/ 6986474 w 7350919"/>
              <a:gd name="connsiteY63" fmla="*/ 5552997 h 6858000"/>
              <a:gd name="connsiteX64" fmla="*/ 6986903 w 7350919"/>
              <a:gd name="connsiteY64" fmla="*/ 5590288 h 6858000"/>
              <a:gd name="connsiteX65" fmla="*/ 6863888 w 7350919"/>
              <a:gd name="connsiteY65" fmla="*/ 5559856 h 6858000"/>
              <a:gd name="connsiteX66" fmla="*/ 6857458 w 7350919"/>
              <a:gd name="connsiteY66" fmla="*/ 5545282 h 6858000"/>
              <a:gd name="connsiteX67" fmla="*/ 6860459 w 7350919"/>
              <a:gd name="connsiteY67" fmla="*/ 5529423 h 6858000"/>
              <a:gd name="connsiteX68" fmla="*/ 6867317 w 7350919"/>
              <a:gd name="connsiteY68" fmla="*/ 5522993 h 6858000"/>
              <a:gd name="connsiteX69" fmla="*/ 6882747 w 7350919"/>
              <a:gd name="connsiteY69" fmla="*/ 5469415 h 6858000"/>
              <a:gd name="connsiteX70" fmla="*/ 6717298 w 7350919"/>
              <a:gd name="connsiteY70" fmla="*/ 4963638 h 6858000"/>
              <a:gd name="connsiteX71" fmla="*/ 6690723 w 7350919"/>
              <a:gd name="connsiteY71" fmla="*/ 4971782 h 6858000"/>
              <a:gd name="connsiteX72" fmla="*/ 6853172 w 7350919"/>
              <a:gd name="connsiteY72" fmla="*/ 5733449 h 6858000"/>
              <a:gd name="connsiteX73" fmla="*/ 7205073 w 7350919"/>
              <a:gd name="connsiteY73" fmla="*/ 5975622 h 6858000"/>
              <a:gd name="connsiteX74" fmla="*/ 7350377 w 7350919"/>
              <a:gd name="connsiteY74" fmla="*/ 6108066 h 6858000"/>
              <a:gd name="connsiteX75" fmla="*/ 7184499 w 7350919"/>
              <a:gd name="connsiteY75" fmla="*/ 6113639 h 6858000"/>
              <a:gd name="connsiteX76" fmla="*/ 7176355 w 7350919"/>
              <a:gd name="connsiteY76" fmla="*/ 6105923 h 6858000"/>
              <a:gd name="connsiteX77" fmla="*/ 7181499 w 7350919"/>
              <a:gd name="connsiteY77" fmla="*/ 6100352 h 6858000"/>
              <a:gd name="connsiteX78" fmla="*/ 7163068 w 7350919"/>
              <a:gd name="connsiteY78" fmla="*/ 6090493 h 6858000"/>
              <a:gd name="connsiteX79" fmla="*/ 7168211 w 7350919"/>
              <a:gd name="connsiteY79" fmla="*/ 6081920 h 6858000"/>
              <a:gd name="connsiteX80" fmla="*/ 7148495 w 7350919"/>
              <a:gd name="connsiteY80" fmla="*/ 6031343 h 6858000"/>
              <a:gd name="connsiteX81" fmla="*/ 6877175 w 7350919"/>
              <a:gd name="connsiteY81" fmla="*/ 5842748 h 6858000"/>
              <a:gd name="connsiteX82" fmla="*/ 6893034 w 7350919"/>
              <a:gd name="connsiteY82" fmla="*/ 5940474 h 6858000"/>
              <a:gd name="connsiteX83" fmla="*/ 6930324 w 7350919"/>
              <a:gd name="connsiteY83" fmla="*/ 6009483 h 6858000"/>
              <a:gd name="connsiteX84" fmla="*/ 6920895 w 7350919"/>
              <a:gd name="connsiteY84" fmla="*/ 6021056 h 6858000"/>
              <a:gd name="connsiteX85" fmla="*/ 6934182 w 7350919"/>
              <a:gd name="connsiteY85" fmla="*/ 6036486 h 6858000"/>
              <a:gd name="connsiteX86" fmla="*/ 6925610 w 7350919"/>
              <a:gd name="connsiteY86" fmla="*/ 6046773 h 6858000"/>
              <a:gd name="connsiteX87" fmla="*/ 6936754 w 7350919"/>
              <a:gd name="connsiteY87" fmla="*/ 6058346 h 6858000"/>
              <a:gd name="connsiteX88" fmla="*/ 6929039 w 7350919"/>
              <a:gd name="connsiteY88" fmla="*/ 6063918 h 6858000"/>
              <a:gd name="connsiteX89" fmla="*/ 6946184 w 7350919"/>
              <a:gd name="connsiteY89" fmla="*/ 6085350 h 6858000"/>
              <a:gd name="connsiteX90" fmla="*/ 6953042 w 7350919"/>
              <a:gd name="connsiteY90" fmla="*/ 6119211 h 6858000"/>
              <a:gd name="connsiteX91" fmla="*/ 6874603 w 7350919"/>
              <a:gd name="connsiteY91" fmla="*/ 6140213 h 6858000"/>
              <a:gd name="connsiteX92" fmla="*/ 6820597 w 7350919"/>
              <a:gd name="connsiteY92" fmla="*/ 6057061 h 6858000"/>
              <a:gd name="connsiteX93" fmla="*/ 6824883 w 7350919"/>
              <a:gd name="connsiteY93" fmla="*/ 6033057 h 6858000"/>
              <a:gd name="connsiteX94" fmla="*/ 6824026 w 7350919"/>
              <a:gd name="connsiteY94" fmla="*/ 6009912 h 6858000"/>
              <a:gd name="connsiteX95" fmla="*/ 6831741 w 7350919"/>
              <a:gd name="connsiteY95" fmla="*/ 6004339 h 6858000"/>
              <a:gd name="connsiteX96" fmla="*/ 6817596 w 7350919"/>
              <a:gd name="connsiteY96" fmla="*/ 5988051 h 6858000"/>
              <a:gd name="connsiteX97" fmla="*/ 6847171 w 7350919"/>
              <a:gd name="connsiteY97" fmla="*/ 5940474 h 6858000"/>
              <a:gd name="connsiteX98" fmla="*/ 6831312 w 7350919"/>
              <a:gd name="connsiteY98" fmla="*/ 5813173 h 6858000"/>
              <a:gd name="connsiteX99" fmla="*/ 6626001 w 7350919"/>
              <a:gd name="connsiteY99" fmla="*/ 5696158 h 6858000"/>
              <a:gd name="connsiteX100" fmla="*/ 6617857 w 7350919"/>
              <a:gd name="connsiteY100" fmla="*/ 5765596 h 6858000"/>
              <a:gd name="connsiteX101" fmla="*/ 6343537 w 7350919"/>
              <a:gd name="connsiteY101" fmla="*/ 5811458 h 6858000"/>
              <a:gd name="connsiteX102" fmla="*/ 6034070 w 7350919"/>
              <a:gd name="connsiteY102" fmla="*/ 6029200 h 6858000"/>
              <a:gd name="connsiteX103" fmla="*/ 6031498 w 7350919"/>
              <a:gd name="connsiteY103" fmla="*/ 6050202 h 6858000"/>
              <a:gd name="connsiteX104" fmla="*/ 5947059 w 7350919"/>
              <a:gd name="connsiteY104" fmla="*/ 6060918 h 6858000"/>
              <a:gd name="connsiteX105" fmla="*/ 5872049 w 7350919"/>
              <a:gd name="connsiteY105" fmla="*/ 6084921 h 6858000"/>
              <a:gd name="connsiteX106" fmla="*/ 5846761 w 7350919"/>
              <a:gd name="connsiteY106" fmla="*/ 6112353 h 6858000"/>
              <a:gd name="connsiteX107" fmla="*/ 5839045 w 7350919"/>
              <a:gd name="connsiteY107" fmla="*/ 6098208 h 6858000"/>
              <a:gd name="connsiteX108" fmla="*/ 5818042 w 7350919"/>
              <a:gd name="connsiteY108" fmla="*/ 6111924 h 6858000"/>
              <a:gd name="connsiteX109" fmla="*/ 5800040 w 7350919"/>
              <a:gd name="connsiteY109" fmla="*/ 6101637 h 6858000"/>
              <a:gd name="connsiteX110" fmla="*/ 5767465 w 7350919"/>
              <a:gd name="connsiteY110" fmla="*/ 6047202 h 6858000"/>
              <a:gd name="connsiteX111" fmla="*/ 5645307 w 7350919"/>
              <a:gd name="connsiteY111" fmla="*/ 6640419 h 6858000"/>
              <a:gd name="connsiteX112" fmla="*/ 5663737 w 7350919"/>
              <a:gd name="connsiteY112" fmla="*/ 6723143 h 6858000"/>
              <a:gd name="connsiteX113" fmla="*/ 5654308 w 7350919"/>
              <a:gd name="connsiteY113" fmla="*/ 6752290 h 6858000"/>
              <a:gd name="connsiteX114" fmla="*/ 5648736 w 7350919"/>
              <a:gd name="connsiteY114" fmla="*/ 6759148 h 6858000"/>
              <a:gd name="connsiteX115" fmla="*/ 5654736 w 7350919"/>
              <a:gd name="connsiteY115" fmla="*/ 6774578 h 6858000"/>
              <a:gd name="connsiteX116" fmla="*/ 5655593 w 7350919"/>
              <a:gd name="connsiteY116" fmla="*/ 6802010 h 6858000"/>
              <a:gd name="connsiteX117" fmla="*/ 5640163 w 7350919"/>
              <a:gd name="connsiteY117" fmla="*/ 6859018 h 6858000"/>
              <a:gd name="connsiteX118" fmla="*/ 5639735 w 7350919"/>
              <a:gd name="connsiteY118" fmla="*/ 6860303 h 6858000"/>
              <a:gd name="connsiteX119" fmla="*/ 5635448 w 7350919"/>
              <a:gd name="connsiteY119" fmla="*/ 6860303 h 6858000"/>
              <a:gd name="connsiteX120" fmla="*/ 5551438 w 7350919"/>
              <a:gd name="connsiteY120" fmla="*/ 6775864 h 6858000"/>
              <a:gd name="connsiteX121" fmla="*/ 5566011 w 7350919"/>
              <a:gd name="connsiteY121" fmla="*/ 6767292 h 6858000"/>
              <a:gd name="connsiteX122" fmla="*/ 5560867 w 7350919"/>
              <a:gd name="connsiteY122" fmla="*/ 6751862 h 6858000"/>
              <a:gd name="connsiteX123" fmla="*/ 5571155 w 7350919"/>
              <a:gd name="connsiteY123" fmla="*/ 6745861 h 6858000"/>
              <a:gd name="connsiteX124" fmla="*/ 5566440 w 7350919"/>
              <a:gd name="connsiteY124" fmla="*/ 6728287 h 6858000"/>
              <a:gd name="connsiteX125" fmla="*/ 5578441 w 7350919"/>
              <a:gd name="connsiteY125" fmla="*/ 6721858 h 6858000"/>
              <a:gd name="connsiteX126" fmla="*/ 5573298 w 7350919"/>
              <a:gd name="connsiteY126" fmla="*/ 6699998 h 6858000"/>
              <a:gd name="connsiteX127" fmla="*/ 5613160 w 7350919"/>
              <a:gd name="connsiteY127" fmla="*/ 6635704 h 6858000"/>
              <a:gd name="connsiteX128" fmla="*/ 5738318 w 7350919"/>
              <a:gd name="connsiteY128" fmla="*/ 6034343 h 6858000"/>
              <a:gd name="connsiteX129" fmla="*/ 5714315 w 7350919"/>
              <a:gd name="connsiteY129" fmla="*/ 6023628 h 6858000"/>
              <a:gd name="connsiteX130" fmla="*/ 5716887 w 7350919"/>
              <a:gd name="connsiteY130" fmla="*/ 5983765 h 6858000"/>
              <a:gd name="connsiteX131" fmla="*/ 5533435 w 7350919"/>
              <a:gd name="connsiteY131" fmla="*/ 5792170 h 6858000"/>
              <a:gd name="connsiteX132" fmla="*/ 5411277 w 7350919"/>
              <a:gd name="connsiteY132" fmla="*/ 5783598 h 6858000"/>
              <a:gd name="connsiteX133" fmla="*/ 5320409 w 7350919"/>
              <a:gd name="connsiteY133" fmla="*/ 5850463 h 6858000"/>
              <a:gd name="connsiteX134" fmla="*/ 5333268 w 7350919"/>
              <a:gd name="connsiteY134" fmla="*/ 5669583 h 6858000"/>
              <a:gd name="connsiteX135" fmla="*/ 5280118 w 7350919"/>
              <a:gd name="connsiteY135" fmla="*/ 5565427 h 6858000"/>
              <a:gd name="connsiteX136" fmla="*/ 4758482 w 7350919"/>
              <a:gd name="connsiteY136" fmla="*/ 5876180 h 6858000"/>
              <a:gd name="connsiteX137" fmla="*/ 4686044 w 7350919"/>
              <a:gd name="connsiteY137" fmla="*/ 5994910 h 6858000"/>
              <a:gd name="connsiteX138" fmla="*/ 4691187 w 7350919"/>
              <a:gd name="connsiteY138" fmla="*/ 6042487 h 6858000"/>
              <a:gd name="connsiteX139" fmla="*/ 4709618 w 7350919"/>
              <a:gd name="connsiteY139" fmla="*/ 6042487 h 6858000"/>
              <a:gd name="connsiteX140" fmla="*/ 4722906 w 7350919"/>
              <a:gd name="connsiteY140" fmla="*/ 6127355 h 6858000"/>
              <a:gd name="connsiteX141" fmla="*/ 4758482 w 7350919"/>
              <a:gd name="connsiteY141" fmla="*/ 6151787 h 6858000"/>
              <a:gd name="connsiteX142" fmla="*/ 4770912 w 7350919"/>
              <a:gd name="connsiteY142" fmla="*/ 6146643 h 6858000"/>
              <a:gd name="connsiteX143" fmla="*/ 4817203 w 7350919"/>
              <a:gd name="connsiteY143" fmla="*/ 6254228 h 6858000"/>
              <a:gd name="connsiteX144" fmla="*/ 4768340 w 7350919"/>
              <a:gd name="connsiteY144" fmla="*/ 6189505 h 6858000"/>
              <a:gd name="connsiteX145" fmla="*/ 4701474 w 7350919"/>
              <a:gd name="connsiteY145" fmla="*/ 6229368 h 6858000"/>
              <a:gd name="connsiteX146" fmla="*/ 4712190 w 7350919"/>
              <a:gd name="connsiteY146" fmla="*/ 6316807 h 6858000"/>
              <a:gd name="connsiteX147" fmla="*/ 4727192 w 7350919"/>
              <a:gd name="connsiteY147" fmla="*/ 6318522 h 6858000"/>
              <a:gd name="connsiteX148" fmla="*/ 4786771 w 7350919"/>
              <a:gd name="connsiteY148" fmla="*/ 6612987 h 6858000"/>
              <a:gd name="connsiteX149" fmla="*/ 4648325 w 7350919"/>
              <a:gd name="connsiteY149" fmla="*/ 6327951 h 6858000"/>
              <a:gd name="connsiteX150" fmla="*/ 4661612 w 7350919"/>
              <a:gd name="connsiteY150" fmla="*/ 6325380 h 6858000"/>
              <a:gd name="connsiteX151" fmla="*/ 4645753 w 7350919"/>
              <a:gd name="connsiteY151" fmla="*/ 6237512 h 6858000"/>
              <a:gd name="connsiteX152" fmla="*/ 4616607 w 7350919"/>
              <a:gd name="connsiteY152" fmla="*/ 6234940 h 6858000"/>
              <a:gd name="connsiteX153" fmla="*/ 4590032 w 7350919"/>
              <a:gd name="connsiteY153" fmla="*/ 6064347 h 6858000"/>
              <a:gd name="connsiteX154" fmla="*/ 4605891 w 7350919"/>
              <a:gd name="connsiteY154" fmla="*/ 6053631 h 6858000"/>
              <a:gd name="connsiteX155" fmla="*/ 4555313 w 7350919"/>
              <a:gd name="connsiteY155" fmla="*/ 5712874 h 6858000"/>
              <a:gd name="connsiteX156" fmla="*/ 4542026 w 7350919"/>
              <a:gd name="connsiteY156" fmla="*/ 5704730 h 6858000"/>
              <a:gd name="connsiteX157" fmla="*/ 4533882 w 7350919"/>
              <a:gd name="connsiteY157" fmla="*/ 5640865 h 6858000"/>
              <a:gd name="connsiteX158" fmla="*/ 4509879 w 7350919"/>
              <a:gd name="connsiteY158" fmla="*/ 5664869 h 6858000"/>
              <a:gd name="connsiteX159" fmla="*/ 4483304 w 7350919"/>
              <a:gd name="connsiteY159" fmla="*/ 5649009 h 6858000"/>
              <a:gd name="connsiteX160" fmla="*/ 4256990 w 7350919"/>
              <a:gd name="connsiteY160" fmla="*/ 5966192 h 6858000"/>
              <a:gd name="connsiteX161" fmla="*/ 4262134 w 7350919"/>
              <a:gd name="connsiteY161" fmla="*/ 5976907 h 6858000"/>
              <a:gd name="connsiteX162" fmla="*/ 4101828 w 7350919"/>
              <a:gd name="connsiteY162" fmla="*/ 6086635 h 6858000"/>
              <a:gd name="connsiteX163" fmla="*/ 3509040 w 7350919"/>
              <a:gd name="connsiteY163" fmla="*/ 6443252 h 6858000"/>
              <a:gd name="connsiteX164" fmla="*/ 3360735 w 7350919"/>
              <a:gd name="connsiteY164" fmla="*/ 6470255 h 6858000"/>
              <a:gd name="connsiteX165" fmla="*/ 2684793 w 7350919"/>
              <a:gd name="connsiteY165" fmla="*/ 6408962 h 6858000"/>
              <a:gd name="connsiteX166" fmla="*/ 2674078 w 7350919"/>
              <a:gd name="connsiteY166" fmla="*/ 6424820 h 6858000"/>
              <a:gd name="connsiteX167" fmla="*/ 2599497 w 7350919"/>
              <a:gd name="connsiteY167" fmla="*/ 6424820 h 6858000"/>
              <a:gd name="connsiteX168" fmla="*/ 2540775 w 7350919"/>
              <a:gd name="connsiteY168" fmla="*/ 6363527 h 6858000"/>
              <a:gd name="connsiteX169" fmla="*/ 2540775 w 7350919"/>
              <a:gd name="connsiteY169" fmla="*/ 6339524 h 6858000"/>
              <a:gd name="connsiteX170" fmla="*/ 2018710 w 7350919"/>
              <a:gd name="connsiteY170" fmla="*/ 5899755 h 6858000"/>
              <a:gd name="connsiteX171" fmla="*/ 1999851 w 7350919"/>
              <a:gd name="connsiteY171" fmla="*/ 5910470 h 6858000"/>
              <a:gd name="connsiteX172" fmla="*/ 1938557 w 7350919"/>
              <a:gd name="connsiteY172" fmla="*/ 5782741 h 6858000"/>
              <a:gd name="connsiteX173" fmla="*/ 1855833 w 7350919"/>
              <a:gd name="connsiteY173" fmla="*/ 5622863 h 6858000"/>
              <a:gd name="connsiteX174" fmla="*/ 1783824 w 7350919"/>
              <a:gd name="connsiteY174" fmla="*/ 5859893 h 6858000"/>
              <a:gd name="connsiteX175" fmla="*/ 1799683 w 7350919"/>
              <a:gd name="connsiteY175" fmla="*/ 5862893 h 6858000"/>
              <a:gd name="connsiteX176" fmla="*/ 1764964 w 7350919"/>
              <a:gd name="connsiteY176" fmla="*/ 6025342 h 6858000"/>
              <a:gd name="connsiteX177" fmla="*/ 1719530 w 7350919"/>
              <a:gd name="connsiteY177" fmla="*/ 6025342 h 6858000"/>
              <a:gd name="connsiteX178" fmla="*/ 1695955 w 7350919"/>
              <a:gd name="connsiteY178" fmla="*/ 6104638 h 6858000"/>
              <a:gd name="connsiteX179" fmla="*/ 1525791 w 7350919"/>
              <a:gd name="connsiteY179" fmla="*/ 6347239 h 6858000"/>
              <a:gd name="connsiteX180" fmla="*/ 1517647 w 7350919"/>
              <a:gd name="connsiteY180" fmla="*/ 6318950 h 6858000"/>
              <a:gd name="connsiteX181" fmla="*/ 1644949 w 7350919"/>
              <a:gd name="connsiteY181" fmla="*/ 6086207 h 6858000"/>
              <a:gd name="connsiteX182" fmla="*/ 1666380 w 7350919"/>
              <a:gd name="connsiteY182" fmla="*/ 6009054 h 6858000"/>
              <a:gd name="connsiteX183" fmla="*/ 1562653 w 7350919"/>
              <a:gd name="connsiteY183" fmla="*/ 5918614 h 6858000"/>
              <a:gd name="connsiteX184" fmla="*/ 1567797 w 7350919"/>
              <a:gd name="connsiteY184" fmla="*/ 5907899 h 6858000"/>
              <a:gd name="connsiteX185" fmla="*/ 1644949 w 7350919"/>
              <a:gd name="connsiteY185" fmla="*/ 5929330 h 6858000"/>
              <a:gd name="connsiteX186" fmla="*/ 1687383 w 7350919"/>
              <a:gd name="connsiteY186" fmla="*/ 5833318 h 6858000"/>
              <a:gd name="connsiteX187" fmla="*/ 1706242 w 7350919"/>
              <a:gd name="connsiteY187" fmla="*/ 5830746 h 6858000"/>
              <a:gd name="connsiteX188" fmla="*/ 1773108 w 7350919"/>
              <a:gd name="connsiteY188" fmla="*/ 5601432 h 6858000"/>
              <a:gd name="connsiteX189" fmla="*/ 1471785 w 7350919"/>
              <a:gd name="connsiteY189" fmla="*/ 5772025 h 6858000"/>
              <a:gd name="connsiteX190" fmla="*/ 1469213 w 7350919"/>
              <a:gd name="connsiteY190" fmla="*/ 5793456 h 6858000"/>
              <a:gd name="connsiteX191" fmla="*/ 1287905 w 7350919"/>
              <a:gd name="connsiteY191" fmla="*/ 5809744 h 6858000"/>
              <a:gd name="connsiteX192" fmla="*/ 1224039 w 7350919"/>
              <a:gd name="connsiteY192" fmla="*/ 5836747 h 6858000"/>
              <a:gd name="connsiteX193" fmla="*/ 1224039 w 7350919"/>
              <a:gd name="connsiteY193" fmla="*/ 5820031 h 6858000"/>
              <a:gd name="connsiteX194" fmla="*/ 1208180 w 7350919"/>
              <a:gd name="connsiteY194" fmla="*/ 5828175 h 6858000"/>
              <a:gd name="connsiteX195" fmla="*/ 1194893 w 7350919"/>
              <a:gd name="connsiteY195" fmla="*/ 5823031 h 6858000"/>
              <a:gd name="connsiteX196" fmla="*/ 1192321 w 7350919"/>
              <a:gd name="connsiteY196" fmla="*/ 5801600 h 6858000"/>
              <a:gd name="connsiteX197" fmla="*/ 963007 w 7350919"/>
              <a:gd name="connsiteY197" fmla="*/ 5692300 h 6858000"/>
              <a:gd name="connsiteX198" fmla="*/ 614106 w 7350919"/>
              <a:gd name="connsiteY198" fmla="*/ 6326237 h 6858000"/>
              <a:gd name="connsiteX199" fmla="*/ 615820 w 7350919"/>
              <a:gd name="connsiteY199" fmla="*/ 6410247 h 6858000"/>
              <a:gd name="connsiteX200" fmla="*/ 615820 w 7350919"/>
              <a:gd name="connsiteY200" fmla="*/ 6431250 h 6858000"/>
              <a:gd name="connsiteX201" fmla="*/ 552812 w 7350919"/>
              <a:gd name="connsiteY201" fmla="*/ 6504974 h 6858000"/>
              <a:gd name="connsiteX202" fmla="*/ 463658 w 7350919"/>
              <a:gd name="connsiteY202" fmla="*/ 6454396 h 6858000"/>
              <a:gd name="connsiteX203" fmla="*/ 475660 w 7350919"/>
              <a:gd name="connsiteY203" fmla="*/ 6417963 h 6858000"/>
              <a:gd name="connsiteX204" fmla="*/ 495377 w 7350919"/>
              <a:gd name="connsiteY204" fmla="*/ 6391817 h 6858000"/>
              <a:gd name="connsiteX205" fmla="*/ 504806 w 7350919"/>
              <a:gd name="connsiteY205" fmla="*/ 6384959 h 6858000"/>
              <a:gd name="connsiteX206" fmla="*/ 503521 w 7350919"/>
              <a:gd name="connsiteY206" fmla="*/ 6370385 h 6858000"/>
              <a:gd name="connsiteX207" fmla="*/ 508235 w 7350919"/>
              <a:gd name="connsiteY207" fmla="*/ 6344668 h 6858000"/>
              <a:gd name="connsiteX208" fmla="*/ 574672 w 7350919"/>
              <a:gd name="connsiteY208" fmla="*/ 6288947 h 6858000"/>
              <a:gd name="connsiteX209" fmla="*/ 920573 w 7350919"/>
              <a:gd name="connsiteY209" fmla="*/ 5655439 h 6858000"/>
              <a:gd name="connsiteX210" fmla="*/ 936432 w 7350919"/>
              <a:gd name="connsiteY210" fmla="*/ 5599289 h 6858000"/>
              <a:gd name="connsiteX211" fmla="*/ 950148 w 7350919"/>
              <a:gd name="connsiteY211" fmla="*/ 5604861 h 6858000"/>
              <a:gd name="connsiteX212" fmla="*/ 1048732 w 7350919"/>
              <a:gd name="connsiteY212" fmla="*/ 5429125 h 6858000"/>
              <a:gd name="connsiteX213" fmla="*/ 921001 w 7350919"/>
              <a:gd name="connsiteY213" fmla="*/ 5287679 h 6858000"/>
              <a:gd name="connsiteX214" fmla="*/ 618821 w 7350919"/>
              <a:gd name="connsiteY214" fmla="*/ 5523422 h 6858000"/>
              <a:gd name="connsiteX215" fmla="*/ 617535 w 7350919"/>
              <a:gd name="connsiteY215" fmla="*/ 5556426 h 6858000"/>
              <a:gd name="connsiteX216" fmla="*/ 617106 w 7350919"/>
              <a:gd name="connsiteY216" fmla="*/ 5580429 h 6858000"/>
              <a:gd name="connsiteX217" fmla="*/ 605533 w 7350919"/>
              <a:gd name="connsiteY217" fmla="*/ 5634436 h 6858000"/>
              <a:gd name="connsiteX218" fmla="*/ 523666 w 7350919"/>
              <a:gd name="connsiteY218" fmla="*/ 5648152 h 6858000"/>
              <a:gd name="connsiteX219" fmla="*/ 477374 w 7350919"/>
              <a:gd name="connsiteY219" fmla="*/ 5585144 h 6858000"/>
              <a:gd name="connsiteX220" fmla="*/ 1236041 w 7350919"/>
              <a:gd name="connsiteY220" fmla="*/ 5044648 h 6858000"/>
              <a:gd name="connsiteX221" fmla="*/ 1230469 w 7350919"/>
              <a:gd name="connsiteY221" fmla="*/ 4280410 h 6858000"/>
              <a:gd name="connsiteX222" fmla="*/ 961292 w 7350919"/>
              <a:gd name="connsiteY222" fmla="*/ 4146678 h 6858000"/>
              <a:gd name="connsiteX223" fmla="*/ 797986 w 7350919"/>
              <a:gd name="connsiteY223" fmla="*/ 5041219 h 6858000"/>
              <a:gd name="connsiteX224" fmla="*/ 761553 w 7350919"/>
              <a:gd name="connsiteY224" fmla="*/ 5082367 h 6858000"/>
              <a:gd name="connsiteX225" fmla="*/ 705832 w 7350919"/>
              <a:gd name="connsiteY225" fmla="*/ 5311682 h 6858000"/>
              <a:gd name="connsiteX226" fmla="*/ 626107 w 7350919"/>
              <a:gd name="connsiteY226" fmla="*/ 5301823 h 6858000"/>
              <a:gd name="connsiteX227" fmla="*/ 652682 w 7350919"/>
              <a:gd name="connsiteY227" fmla="*/ 5216098 h 6858000"/>
              <a:gd name="connsiteX228" fmla="*/ 665970 w 7350919"/>
              <a:gd name="connsiteY228" fmla="*/ 5207954 h 6858000"/>
              <a:gd name="connsiteX229" fmla="*/ 672827 w 7350919"/>
              <a:gd name="connsiteY229" fmla="*/ 5158662 h 6858000"/>
              <a:gd name="connsiteX230" fmla="*/ 713118 w 7350919"/>
              <a:gd name="connsiteY230" fmla="*/ 5087510 h 6858000"/>
              <a:gd name="connsiteX231" fmla="*/ 768411 w 7350919"/>
              <a:gd name="connsiteY231" fmla="*/ 5023217 h 6858000"/>
              <a:gd name="connsiteX232" fmla="*/ 934717 w 7350919"/>
              <a:gd name="connsiteY232" fmla="*/ 4070383 h 6858000"/>
              <a:gd name="connsiteX233" fmla="*/ 889283 w 7350919"/>
              <a:gd name="connsiteY233" fmla="*/ 3948654 h 6858000"/>
              <a:gd name="connsiteX234" fmla="*/ 899999 w 7350919"/>
              <a:gd name="connsiteY234" fmla="*/ 3880931 h 6858000"/>
              <a:gd name="connsiteX235" fmla="*/ 899999 w 7350919"/>
              <a:gd name="connsiteY235" fmla="*/ 3843212 h 6858000"/>
              <a:gd name="connsiteX236" fmla="*/ 861851 w 7350919"/>
              <a:gd name="connsiteY236" fmla="*/ 3862072 h 6858000"/>
              <a:gd name="connsiteX237" fmla="*/ 817274 w 7350919"/>
              <a:gd name="connsiteY237" fmla="*/ 3853928 h 6858000"/>
              <a:gd name="connsiteX238" fmla="*/ 833562 w 7350919"/>
              <a:gd name="connsiteY238" fmla="*/ 3757916 h 6858000"/>
              <a:gd name="connsiteX239" fmla="*/ 878996 w 7350919"/>
              <a:gd name="connsiteY239" fmla="*/ 3763488 h 6858000"/>
              <a:gd name="connsiteX240" fmla="*/ 878996 w 7350919"/>
              <a:gd name="connsiteY240" fmla="*/ 3790920 h 6858000"/>
              <a:gd name="connsiteX241" fmla="*/ 966864 w 7350919"/>
              <a:gd name="connsiteY241" fmla="*/ 3065686 h 6858000"/>
              <a:gd name="connsiteX242" fmla="*/ 924002 w 7350919"/>
              <a:gd name="connsiteY242" fmla="*/ 3063114 h 6858000"/>
              <a:gd name="connsiteX243" fmla="*/ 923573 w 7350919"/>
              <a:gd name="connsiteY243" fmla="*/ 2967103 h 6858000"/>
              <a:gd name="connsiteX244" fmla="*/ 966436 w 7350919"/>
              <a:gd name="connsiteY244" fmla="*/ 2967103 h 6858000"/>
              <a:gd name="connsiteX245" fmla="*/ 971579 w 7350919"/>
              <a:gd name="connsiteY245" fmla="*/ 2817941 h 6858000"/>
              <a:gd name="connsiteX246" fmla="*/ 982295 w 7350919"/>
              <a:gd name="connsiteY246" fmla="*/ 2809797 h 6858000"/>
              <a:gd name="connsiteX247" fmla="*/ 968579 w 7350919"/>
              <a:gd name="connsiteY247" fmla="*/ 2729216 h 6858000"/>
              <a:gd name="connsiteX248" fmla="*/ 984009 w 7350919"/>
              <a:gd name="connsiteY248" fmla="*/ 2671351 h 6858000"/>
              <a:gd name="connsiteX249" fmla="*/ 1009298 w 7350919"/>
              <a:gd name="connsiteY249" fmla="*/ 2655063 h 6858000"/>
              <a:gd name="connsiteX250" fmla="*/ 1022157 w 7350919"/>
              <a:gd name="connsiteY250" fmla="*/ 2644777 h 6858000"/>
              <a:gd name="connsiteX251" fmla="*/ 1248471 w 7350919"/>
              <a:gd name="connsiteY251" fmla="*/ 2532905 h 6858000"/>
              <a:gd name="connsiteX252" fmla="*/ 1173890 w 7350919"/>
              <a:gd name="connsiteY252" fmla="*/ 1688943 h 6858000"/>
              <a:gd name="connsiteX253" fmla="*/ 1112168 w 7350919"/>
              <a:gd name="connsiteY253" fmla="*/ 1544067 h 6858000"/>
              <a:gd name="connsiteX254" fmla="*/ 859279 w 7350919"/>
              <a:gd name="connsiteY254" fmla="*/ 1208025 h 6858000"/>
              <a:gd name="connsiteX255" fmla="*/ 826275 w 7350919"/>
              <a:gd name="connsiteY255" fmla="*/ 1171592 h 6858000"/>
              <a:gd name="connsiteX256" fmla="*/ 900856 w 7350919"/>
              <a:gd name="connsiteY256" fmla="*/ 1140731 h 6858000"/>
              <a:gd name="connsiteX257" fmla="*/ 915429 w 7350919"/>
              <a:gd name="connsiteY257" fmla="*/ 1130873 h 6858000"/>
              <a:gd name="connsiteX258" fmla="*/ 423796 w 7350919"/>
              <a:gd name="connsiteY258" fmla="*/ 846695 h 6858000"/>
              <a:gd name="connsiteX259" fmla="*/ 1877692 w 7350919"/>
              <a:gd name="connsiteY259" fmla="*/ 916560 h 6858000"/>
              <a:gd name="connsiteX260" fmla="*/ 1047874 w 7350919"/>
              <a:gd name="connsiteY260" fmla="*/ 1157448 h 6858000"/>
              <a:gd name="connsiteX261" fmla="*/ 1061162 w 7350919"/>
              <a:gd name="connsiteY261" fmla="*/ 1199882 h 6858000"/>
              <a:gd name="connsiteX262" fmla="*/ 1039731 w 7350919"/>
              <a:gd name="connsiteY262" fmla="*/ 1215741 h 6858000"/>
              <a:gd name="connsiteX263" fmla="*/ 1173033 w 7350919"/>
              <a:gd name="connsiteY263" fmla="*/ 1511063 h 6858000"/>
              <a:gd name="connsiteX264" fmla="*/ 1365057 w 7350919"/>
              <a:gd name="connsiteY264" fmla="*/ 1567213 h 6858000"/>
              <a:gd name="connsiteX265" fmla="*/ 1388631 w 7350919"/>
              <a:gd name="connsiteY265" fmla="*/ 1564642 h 6858000"/>
              <a:gd name="connsiteX266" fmla="*/ 1415206 w 7350919"/>
              <a:gd name="connsiteY266" fmla="*/ 1484917 h 6858000"/>
              <a:gd name="connsiteX267" fmla="*/ 1441781 w 7350919"/>
              <a:gd name="connsiteY267" fmla="*/ 1490061 h 6858000"/>
              <a:gd name="connsiteX268" fmla="*/ 1439209 w 7350919"/>
              <a:gd name="connsiteY268" fmla="*/ 1697944 h 6858000"/>
              <a:gd name="connsiteX269" fmla="*/ 1420350 w 7350919"/>
              <a:gd name="connsiteY269" fmla="*/ 1689800 h 6858000"/>
              <a:gd name="connsiteX270" fmla="*/ 1391203 w 7350919"/>
              <a:gd name="connsiteY270" fmla="*/ 1623363 h 6858000"/>
              <a:gd name="connsiteX271" fmla="*/ 1364628 w 7350919"/>
              <a:gd name="connsiteY271" fmla="*/ 1625935 h 6858000"/>
              <a:gd name="connsiteX272" fmla="*/ 1337625 w 7350919"/>
              <a:gd name="connsiteY272" fmla="*/ 1685514 h 6858000"/>
              <a:gd name="connsiteX273" fmla="*/ 1335053 w 7350919"/>
              <a:gd name="connsiteY273" fmla="*/ 1801671 h 6858000"/>
              <a:gd name="connsiteX274" fmla="*/ 1316622 w 7350919"/>
              <a:gd name="connsiteY274" fmla="*/ 1812387 h 6858000"/>
              <a:gd name="connsiteX275" fmla="*/ 1496645 w 7350919"/>
              <a:gd name="connsiteY275" fmla="*/ 2250442 h 6858000"/>
              <a:gd name="connsiteX276" fmla="*/ 1420350 w 7350919"/>
              <a:gd name="connsiteY276" fmla="*/ 2286875 h 6858000"/>
              <a:gd name="connsiteX277" fmla="*/ 1319194 w 7350919"/>
              <a:gd name="connsiteY277" fmla="*/ 2045130 h 6858000"/>
              <a:gd name="connsiteX278" fmla="*/ 1313622 w 7350919"/>
              <a:gd name="connsiteY278" fmla="*/ 2526047 h 6858000"/>
              <a:gd name="connsiteX279" fmla="*/ 1483786 w 7350919"/>
              <a:gd name="connsiteY279" fmla="*/ 2518332 h 6858000"/>
              <a:gd name="connsiteX280" fmla="*/ 1582370 w 7350919"/>
              <a:gd name="connsiteY280" fmla="*/ 2235440 h 6858000"/>
              <a:gd name="connsiteX281" fmla="*/ 1718673 w 7350919"/>
              <a:gd name="connsiteY281" fmla="*/ 2251727 h 6858000"/>
              <a:gd name="connsiteX282" fmla="*/ 1763678 w 7350919"/>
              <a:gd name="connsiteY282" fmla="*/ 2193006 h 6858000"/>
              <a:gd name="connsiteX283" fmla="*/ 1809541 w 7350919"/>
              <a:gd name="connsiteY283" fmla="*/ 2270587 h 6858000"/>
              <a:gd name="connsiteX284" fmla="*/ 1897409 w 7350919"/>
              <a:gd name="connsiteY284" fmla="*/ 2273159 h 6858000"/>
              <a:gd name="connsiteX285" fmla="*/ 1916269 w 7350919"/>
              <a:gd name="connsiteY285" fmla="*/ 2235011 h 6858000"/>
              <a:gd name="connsiteX286" fmla="*/ 1899124 w 7350919"/>
              <a:gd name="connsiteY286" fmla="*/ 2187434 h 6858000"/>
              <a:gd name="connsiteX287" fmla="*/ 1999422 w 7350919"/>
              <a:gd name="connsiteY287" fmla="*/ 2169860 h 6858000"/>
              <a:gd name="connsiteX288" fmla="*/ 1960846 w 7350919"/>
              <a:gd name="connsiteY288" fmla="*/ 2249156 h 6858000"/>
              <a:gd name="connsiteX289" fmla="*/ 2033712 w 7350919"/>
              <a:gd name="connsiteY289" fmla="*/ 2252156 h 6858000"/>
              <a:gd name="connsiteX290" fmla="*/ 2073574 w 7350919"/>
              <a:gd name="connsiteY290" fmla="*/ 2200292 h 6858000"/>
              <a:gd name="connsiteX291" fmla="*/ 2131439 w 7350919"/>
              <a:gd name="connsiteY291" fmla="*/ 1972692 h 6858000"/>
              <a:gd name="connsiteX292" fmla="*/ 2144297 w 7350919"/>
              <a:gd name="connsiteY292" fmla="*/ 1921257 h 6858000"/>
              <a:gd name="connsiteX293" fmla="*/ 2166157 w 7350919"/>
              <a:gd name="connsiteY293" fmla="*/ 1894254 h 6858000"/>
              <a:gd name="connsiteX294" fmla="*/ 2274599 w 7350919"/>
              <a:gd name="connsiteY294" fmla="*/ 1836818 h 6858000"/>
              <a:gd name="connsiteX295" fmla="*/ 2304603 w 7350919"/>
              <a:gd name="connsiteY295" fmla="*/ 1812387 h 6858000"/>
              <a:gd name="connsiteX296" fmla="*/ 3040124 w 7350919"/>
              <a:gd name="connsiteY296" fmla="*/ 1766524 h 6858000"/>
              <a:gd name="connsiteX297" fmla="*/ 3200858 w 7350919"/>
              <a:gd name="connsiteY297" fmla="*/ 1803814 h 6858000"/>
              <a:gd name="connsiteX298" fmla="*/ 3475178 w 7350919"/>
              <a:gd name="connsiteY298" fmla="*/ 1901969 h 6858000"/>
              <a:gd name="connsiteX299" fmla="*/ 3618339 w 7350919"/>
              <a:gd name="connsiteY299" fmla="*/ 1996267 h 6858000"/>
              <a:gd name="connsiteX300" fmla="*/ 3674060 w 7350919"/>
              <a:gd name="connsiteY300" fmla="*/ 2172432 h 6858000"/>
              <a:gd name="connsiteX301" fmla="*/ 3660773 w 7350919"/>
              <a:gd name="connsiteY301" fmla="*/ 2332309 h 6858000"/>
              <a:gd name="connsiteX302" fmla="*/ 3642342 w 7350919"/>
              <a:gd name="connsiteY302" fmla="*/ 2329737 h 6858000"/>
              <a:gd name="connsiteX303" fmla="*/ 3626483 w 7350919"/>
              <a:gd name="connsiteY303" fmla="*/ 2406890 h 6858000"/>
              <a:gd name="connsiteX304" fmla="*/ 3637198 w 7350919"/>
              <a:gd name="connsiteY304" fmla="*/ 2420177 h 6858000"/>
              <a:gd name="connsiteX305" fmla="*/ 3615767 w 7350919"/>
              <a:gd name="connsiteY305" fmla="*/ 2529476 h 6858000"/>
              <a:gd name="connsiteX306" fmla="*/ 3668488 w 7350919"/>
              <a:gd name="connsiteY306" fmla="*/ 2545764 h 6858000"/>
              <a:gd name="connsiteX307" fmla="*/ 3639770 w 7350919"/>
              <a:gd name="connsiteY307" fmla="*/ 2649491 h 6858000"/>
              <a:gd name="connsiteX308" fmla="*/ 3596908 w 7350919"/>
              <a:gd name="connsiteY308" fmla="*/ 2638776 h 6858000"/>
              <a:gd name="connsiteX309" fmla="*/ 3546330 w 7350919"/>
              <a:gd name="connsiteY309" fmla="*/ 2931527 h 6858000"/>
              <a:gd name="connsiteX310" fmla="*/ 3555331 w 7350919"/>
              <a:gd name="connsiteY310" fmla="*/ 2958530 h 6858000"/>
              <a:gd name="connsiteX311" fmla="*/ 3541186 w 7350919"/>
              <a:gd name="connsiteY311" fmla="*/ 2982962 h 6858000"/>
              <a:gd name="connsiteX312" fmla="*/ 3546330 w 7350919"/>
              <a:gd name="connsiteY312" fmla="*/ 3028396 h 6858000"/>
              <a:gd name="connsiteX313" fmla="*/ 3530471 w 7350919"/>
              <a:gd name="connsiteY313" fmla="*/ 3052828 h 6858000"/>
              <a:gd name="connsiteX314" fmla="*/ 3512897 w 7350919"/>
              <a:gd name="connsiteY314" fmla="*/ 3112406 h 6858000"/>
              <a:gd name="connsiteX315" fmla="*/ 3501753 w 7350919"/>
              <a:gd name="connsiteY315" fmla="*/ 3143696 h 6858000"/>
              <a:gd name="connsiteX316" fmla="*/ 3484179 w 7350919"/>
              <a:gd name="connsiteY316" fmla="*/ 3143696 h 6858000"/>
              <a:gd name="connsiteX317" fmla="*/ 2920537 w 7350919"/>
              <a:gd name="connsiteY317" fmla="*/ 3193845 h 6858000"/>
              <a:gd name="connsiteX318" fmla="*/ 2544633 w 7350919"/>
              <a:gd name="connsiteY318" fmla="*/ 3113692 h 6858000"/>
              <a:gd name="connsiteX319" fmla="*/ 2515058 w 7350919"/>
              <a:gd name="connsiteY319" fmla="*/ 3848356 h 6858000"/>
              <a:gd name="connsiteX320" fmla="*/ 2653933 w 7350919"/>
              <a:gd name="connsiteY320" fmla="*/ 3774203 h 6858000"/>
              <a:gd name="connsiteX321" fmla="*/ 3042695 w 7350919"/>
              <a:gd name="connsiteY321" fmla="*/ 3500312 h 6858000"/>
              <a:gd name="connsiteX322" fmla="*/ 3034552 w 7350919"/>
              <a:gd name="connsiteY322" fmla="*/ 3468165 h 6858000"/>
              <a:gd name="connsiteX323" fmla="*/ 3139136 w 7350919"/>
              <a:gd name="connsiteY323" fmla="*/ 3443733 h 6858000"/>
              <a:gd name="connsiteX324" fmla="*/ 3148137 w 7350919"/>
              <a:gd name="connsiteY324" fmla="*/ 3439019 h 6858000"/>
              <a:gd name="connsiteX325" fmla="*/ 3207287 w 7350919"/>
              <a:gd name="connsiteY325" fmla="*/ 3395728 h 6858000"/>
              <a:gd name="connsiteX326" fmla="*/ 3315301 w 7350919"/>
              <a:gd name="connsiteY326" fmla="*/ 3406443 h 6858000"/>
              <a:gd name="connsiteX327" fmla="*/ 3966811 w 7350919"/>
              <a:gd name="connsiteY327" fmla="*/ 3448877 h 6858000"/>
              <a:gd name="connsiteX328" fmla="*/ 4095827 w 7350919"/>
              <a:gd name="connsiteY328" fmla="*/ 3508027 h 6858000"/>
              <a:gd name="connsiteX329" fmla="*/ 4590460 w 7350919"/>
              <a:gd name="connsiteY329" fmla="*/ 3914792 h 6858000"/>
              <a:gd name="connsiteX330" fmla="*/ 4679615 w 7350919"/>
              <a:gd name="connsiteY330" fmla="*/ 3955083 h 6858000"/>
              <a:gd name="connsiteX331" fmla="*/ 4683044 w 7350919"/>
              <a:gd name="connsiteY331" fmla="*/ 3992802 h 6858000"/>
              <a:gd name="connsiteX332" fmla="*/ 4684758 w 7350919"/>
              <a:gd name="connsiteY332" fmla="*/ 4022806 h 6858000"/>
              <a:gd name="connsiteX333" fmla="*/ 4665899 w 7350919"/>
              <a:gd name="connsiteY333" fmla="*/ 4039094 h 6858000"/>
              <a:gd name="connsiteX334" fmla="*/ 4838634 w 7350919"/>
              <a:gd name="connsiteY334" fmla="*/ 4661886 h 6858000"/>
              <a:gd name="connsiteX335" fmla="*/ 4862637 w 7350919"/>
              <a:gd name="connsiteY335" fmla="*/ 4661886 h 6858000"/>
              <a:gd name="connsiteX336" fmla="*/ 4825347 w 7350919"/>
              <a:gd name="connsiteY336" fmla="*/ 4817048 h 6858000"/>
              <a:gd name="connsiteX337" fmla="*/ 4702760 w 7350919"/>
              <a:gd name="connsiteY337" fmla="*/ 5234958 h 6858000"/>
              <a:gd name="connsiteX338" fmla="*/ 4962936 w 7350919"/>
              <a:gd name="connsiteY338" fmla="*/ 5102084 h 6858000"/>
              <a:gd name="connsiteX339" fmla="*/ 4963793 w 7350919"/>
              <a:gd name="connsiteY339" fmla="*/ 5069937 h 6858000"/>
              <a:gd name="connsiteX340" fmla="*/ 4998940 w 7350919"/>
              <a:gd name="connsiteY340" fmla="*/ 5093511 h 6858000"/>
              <a:gd name="connsiteX341" fmla="*/ 5128814 w 7350919"/>
              <a:gd name="connsiteY341" fmla="*/ 5053649 h 6858000"/>
              <a:gd name="connsiteX342" fmla="*/ 5144673 w 7350919"/>
              <a:gd name="connsiteY342" fmla="*/ 4660172 h 6858000"/>
              <a:gd name="connsiteX343" fmla="*/ 5104810 w 7350919"/>
              <a:gd name="connsiteY343" fmla="*/ 4498580 h 6858000"/>
              <a:gd name="connsiteX344" fmla="*/ 4991225 w 7350919"/>
              <a:gd name="connsiteY344" fmla="*/ 4444573 h 6858000"/>
              <a:gd name="connsiteX345" fmla="*/ 5090666 w 7350919"/>
              <a:gd name="connsiteY345" fmla="*/ 4457003 h 6858000"/>
              <a:gd name="connsiteX346" fmla="*/ 5163532 w 7350919"/>
              <a:gd name="connsiteY346" fmla="*/ 4430000 h 6858000"/>
              <a:gd name="connsiteX347" fmla="*/ 5174248 w 7350919"/>
              <a:gd name="connsiteY347" fmla="*/ 3985087 h 6858000"/>
              <a:gd name="connsiteX348" fmla="*/ 5115526 w 7350919"/>
              <a:gd name="connsiteY348" fmla="*/ 3982515 h 6858000"/>
              <a:gd name="connsiteX349" fmla="*/ 5032802 w 7350919"/>
              <a:gd name="connsiteY349" fmla="*/ 4045095 h 6858000"/>
              <a:gd name="connsiteX350" fmla="*/ 5015657 w 7350919"/>
              <a:gd name="connsiteY350" fmla="*/ 4001803 h 6858000"/>
              <a:gd name="connsiteX351" fmla="*/ 4976652 w 7350919"/>
              <a:gd name="connsiteY351" fmla="*/ 3984658 h 6858000"/>
              <a:gd name="connsiteX352" fmla="*/ 4978795 w 7350919"/>
              <a:gd name="connsiteY352" fmla="*/ 3931937 h 6858000"/>
              <a:gd name="connsiteX353" fmla="*/ 4969365 w 7350919"/>
              <a:gd name="connsiteY353" fmla="*/ 3858643 h 6858000"/>
              <a:gd name="connsiteX354" fmla="*/ 4827919 w 7350919"/>
              <a:gd name="connsiteY354" fmla="*/ 3598896 h 6858000"/>
              <a:gd name="connsiteX355" fmla="*/ 4521452 w 7350919"/>
              <a:gd name="connsiteY355" fmla="*/ 3441590 h 6858000"/>
              <a:gd name="connsiteX356" fmla="*/ 4451586 w 7350919"/>
              <a:gd name="connsiteY356" fmla="*/ 3454878 h 6858000"/>
              <a:gd name="connsiteX357" fmla="*/ 4494449 w 7350919"/>
              <a:gd name="connsiteY357" fmla="*/ 3473737 h 6858000"/>
              <a:gd name="connsiteX358" fmla="*/ 4324284 w 7350919"/>
              <a:gd name="connsiteY358" fmla="*/ 3428732 h 6858000"/>
              <a:gd name="connsiteX359" fmla="*/ 4288280 w 7350919"/>
              <a:gd name="connsiteY359" fmla="*/ 3444591 h 6858000"/>
              <a:gd name="connsiteX360" fmla="*/ 4159692 w 7350919"/>
              <a:gd name="connsiteY360" fmla="*/ 3410301 h 6858000"/>
              <a:gd name="connsiteX361" fmla="*/ 4169122 w 7350919"/>
              <a:gd name="connsiteY361" fmla="*/ 3406443 h 6858000"/>
              <a:gd name="connsiteX362" fmla="*/ 4151120 w 7350919"/>
              <a:gd name="connsiteY362" fmla="*/ 3390584 h 6858000"/>
              <a:gd name="connsiteX363" fmla="*/ 4227844 w 7350919"/>
              <a:gd name="connsiteY363" fmla="*/ 3175414 h 6858000"/>
              <a:gd name="connsiteX364" fmla="*/ 3975384 w 7350919"/>
              <a:gd name="connsiteY364" fmla="*/ 3116693 h 6858000"/>
              <a:gd name="connsiteX365" fmla="*/ 3873799 w 7350919"/>
              <a:gd name="connsiteY365" fmla="*/ 2980390 h 6858000"/>
              <a:gd name="connsiteX366" fmla="*/ 3855368 w 7350919"/>
              <a:gd name="connsiteY366" fmla="*/ 2916953 h 6858000"/>
              <a:gd name="connsiteX367" fmla="*/ 3836509 w 7350919"/>
              <a:gd name="connsiteY367" fmla="*/ 2898094 h 6858000"/>
              <a:gd name="connsiteX368" fmla="*/ 3836509 w 7350919"/>
              <a:gd name="connsiteY368" fmla="*/ 2850088 h 6858000"/>
              <a:gd name="connsiteX369" fmla="*/ 3849796 w 7350919"/>
              <a:gd name="connsiteY369" fmla="*/ 2847516 h 6858000"/>
              <a:gd name="connsiteX370" fmla="*/ 3844653 w 7350919"/>
              <a:gd name="connsiteY370" fmla="*/ 2421463 h 6858000"/>
              <a:gd name="connsiteX371" fmla="*/ 3793646 w 7350919"/>
              <a:gd name="connsiteY371" fmla="*/ 2416320 h 6858000"/>
              <a:gd name="connsiteX372" fmla="*/ 3801790 w 7350919"/>
              <a:gd name="connsiteY372" fmla="*/ 2307020 h 6858000"/>
              <a:gd name="connsiteX373" fmla="*/ 3844653 w 7350919"/>
              <a:gd name="connsiteY373" fmla="*/ 2310020 h 6858000"/>
              <a:gd name="connsiteX374" fmla="*/ 3847225 w 7350919"/>
              <a:gd name="connsiteY374" fmla="*/ 2192577 h 6858000"/>
              <a:gd name="connsiteX375" fmla="*/ 3860512 w 7350919"/>
              <a:gd name="connsiteY375" fmla="*/ 2192577 h 6858000"/>
              <a:gd name="connsiteX376" fmla="*/ 3860512 w 7350919"/>
              <a:gd name="connsiteY376" fmla="*/ 2123569 h 6858000"/>
              <a:gd name="connsiteX377" fmla="*/ 3836509 w 7350919"/>
              <a:gd name="connsiteY377" fmla="*/ 2112853 h 6858000"/>
              <a:gd name="connsiteX378" fmla="*/ 3839081 w 7350919"/>
              <a:gd name="connsiteY378" fmla="*/ 2062275 h 6858000"/>
              <a:gd name="connsiteX379" fmla="*/ 3857512 w 7350919"/>
              <a:gd name="connsiteY379" fmla="*/ 2059703 h 6858000"/>
              <a:gd name="connsiteX380" fmla="*/ 3860083 w 7350919"/>
              <a:gd name="connsiteY380" fmla="*/ 2024985 h 6858000"/>
              <a:gd name="connsiteX381" fmla="*/ 3878514 w 7350919"/>
              <a:gd name="connsiteY381" fmla="*/ 2027557 h 6858000"/>
              <a:gd name="connsiteX382" fmla="*/ 5226968 w 7350919"/>
              <a:gd name="connsiteY382" fmla="*/ 2178861 h 6858000"/>
              <a:gd name="connsiteX383" fmla="*/ 5224397 w 7350919"/>
              <a:gd name="connsiteY383" fmla="*/ 2228153 h 6858000"/>
              <a:gd name="connsiteX384" fmla="*/ 5221825 w 7350919"/>
              <a:gd name="connsiteY384" fmla="*/ 2352883 h 6858000"/>
              <a:gd name="connsiteX385" fmla="*/ 5243256 w 7350919"/>
              <a:gd name="connsiteY385" fmla="*/ 2374314 h 6858000"/>
              <a:gd name="connsiteX386" fmla="*/ 5336268 w 7350919"/>
              <a:gd name="connsiteY386" fmla="*/ 2371742 h 6858000"/>
              <a:gd name="connsiteX387" fmla="*/ 5338840 w 7350919"/>
              <a:gd name="connsiteY387" fmla="*/ 2337024 h 6858000"/>
              <a:gd name="connsiteX388" fmla="*/ 5295548 w 7350919"/>
              <a:gd name="connsiteY388" fmla="*/ 2297162 h 6858000"/>
              <a:gd name="connsiteX389" fmla="*/ 5343555 w 7350919"/>
              <a:gd name="connsiteY389" fmla="*/ 2304877 h 6858000"/>
              <a:gd name="connsiteX390" fmla="*/ 5388132 w 7350919"/>
              <a:gd name="connsiteY390" fmla="*/ 2311306 h 6858000"/>
              <a:gd name="connsiteX391" fmla="*/ 5386846 w 7350919"/>
              <a:gd name="connsiteY391" fmla="*/ 2326737 h 6858000"/>
              <a:gd name="connsiteX392" fmla="*/ 5383846 w 7350919"/>
              <a:gd name="connsiteY392" fmla="*/ 2364027 h 6858000"/>
              <a:gd name="connsiteX393" fmla="*/ 5378702 w 7350919"/>
              <a:gd name="connsiteY393" fmla="*/ 2387602 h 6858000"/>
              <a:gd name="connsiteX394" fmla="*/ 5389417 w 7350919"/>
              <a:gd name="connsiteY394" fmla="*/ 2430893 h 6858000"/>
              <a:gd name="connsiteX395" fmla="*/ 5471285 w 7350919"/>
              <a:gd name="connsiteY395" fmla="*/ 2430893 h 6858000"/>
              <a:gd name="connsiteX396" fmla="*/ 5559582 w 7350919"/>
              <a:gd name="connsiteY396" fmla="*/ 2380315 h 6858000"/>
              <a:gd name="connsiteX397" fmla="*/ 5562154 w 7350919"/>
              <a:gd name="connsiteY397" fmla="*/ 2422749 h 6858000"/>
              <a:gd name="connsiteX398" fmla="*/ 5713029 w 7350919"/>
              <a:gd name="connsiteY398" fmla="*/ 2429178 h 6858000"/>
              <a:gd name="connsiteX399" fmla="*/ 5764893 w 7350919"/>
              <a:gd name="connsiteY399" fmla="*/ 2587770 h 6858000"/>
              <a:gd name="connsiteX400" fmla="*/ 5743462 w 7350919"/>
              <a:gd name="connsiteY400" fmla="*/ 2806368 h 6858000"/>
              <a:gd name="connsiteX401" fmla="*/ 5843331 w 7350919"/>
              <a:gd name="connsiteY401" fmla="*/ 2838086 h 6858000"/>
              <a:gd name="connsiteX402" fmla="*/ 5854904 w 7350919"/>
              <a:gd name="connsiteY402" fmla="*/ 2822227 h 6858000"/>
              <a:gd name="connsiteX403" fmla="*/ 5874192 w 7350919"/>
              <a:gd name="connsiteY403" fmla="*/ 2828228 h 6858000"/>
              <a:gd name="connsiteX404" fmla="*/ 5871621 w 7350919"/>
              <a:gd name="connsiteY404" fmla="*/ 2647348 h 6858000"/>
              <a:gd name="connsiteX405" fmla="*/ 5804755 w 7350919"/>
              <a:gd name="connsiteY405" fmla="*/ 2644777 h 6858000"/>
              <a:gd name="connsiteX406" fmla="*/ 5786324 w 7350919"/>
              <a:gd name="connsiteY406" fmla="*/ 2028842 h 6858000"/>
              <a:gd name="connsiteX407" fmla="*/ 5735747 w 7350919"/>
              <a:gd name="connsiteY407" fmla="*/ 1951690 h 6858000"/>
              <a:gd name="connsiteX408" fmla="*/ 5778609 w 7350919"/>
              <a:gd name="connsiteY408" fmla="*/ 1809815 h 6858000"/>
              <a:gd name="connsiteX409" fmla="*/ 5749462 w 7350919"/>
              <a:gd name="connsiteY409" fmla="*/ 886128 h 6858000"/>
              <a:gd name="connsiteX410" fmla="*/ 5736175 w 7350919"/>
              <a:gd name="connsiteY410" fmla="*/ 883556 h 6858000"/>
              <a:gd name="connsiteX411" fmla="*/ 5730603 w 7350919"/>
              <a:gd name="connsiteY411" fmla="*/ 747682 h 6858000"/>
              <a:gd name="connsiteX412" fmla="*/ 5711744 w 7350919"/>
              <a:gd name="connsiteY412" fmla="*/ 745110 h 6858000"/>
              <a:gd name="connsiteX413" fmla="*/ 5695456 w 7350919"/>
              <a:gd name="connsiteY413" fmla="*/ 521368 h 6858000"/>
              <a:gd name="connsiteX414" fmla="*/ 4792772 w 7350919"/>
              <a:gd name="connsiteY414" fmla="*/ 486221 h 6858000"/>
              <a:gd name="connsiteX415" fmla="*/ 4758053 w 7350919"/>
              <a:gd name="connsiteY415" fmla="*/ 452360 h 6858000"/>
              <a:gd name="connsiteX416" fmla="*/ 4785485 w 7350919"/>
              <a:gd name="connsiteY416" fmla="*/ 402210 h 6858000"/>
              <a:gd name="connsiteX417" fmla="*/ 5607159 w 7350919"/>
              <a:gd name="connsiteY417" fmla="*/ 185755 h 6858000"/>
              <a:gd name="connsiteX418" fmla="*/ 5658166 w 7350919"/>
              <a:gd name="connsiteY418" fmla="*/ 57596 h 6858000"/>
              <a:gd name="connsiteX419" fmla="*/ 5653879 w 7350919"/>
              <a:gd name="connsiteY419" fmla="*/ 1446 h 6858000"/>
              <a:gd name="connsiteX420" fmla="*/ 2190160 w 7350919"/>
              <a:gd name="connsiteY420" fmla="*/ 1964549 h 6858000"/>
              <a:gd name="connsiteX421" fmla="*/ 2166157 w 7350919"/>
              <a:gd name="connsiteY421" fmla="*/ 1973121 h 6858000"/>
              <a:gd name="connsiteX422" fmla="*/ 2158013 w 7350919"/>
              <a:gd name="connsiteY422" fmla="*/ 2006982 h 6858000"/>
              <a:gd name="connsiteX423" fmla="*/ 2193589 w 7350919"/>
              <a:gd name="connsiteY423" fmla="*/ 2039129 h 6858000"/>
              <a:gd name="connsiteX424" fmla="*/ 2219307 w 7350919"/>
              <a:gd name="connsiteY424" fmla="*/ 2060132 h 6858000"/>
              <a:gd name="connsiteX425" fmla="*/ 2241166 w 7350919"/>
              <a:gd name="connsiteY425" fmla="*/ 1972264 h 6858000"/>
              <a:gd name="connsiteX426" fmla="*/ 2211592 w 7350919"/>
              <a:gd name="connsiteY426" fmla="*/ 1939260 h 6858000"/>
              <a:gd name="connsiteX427" fmla="*/ 2190160 w 7350919"/>
              <a:gd name="connsiteY427" fmla="*/ 1964549 h 6858000"/>
              <a:gd name="connsiteX428" fmla="*/ 5971062 w 7350919"/>
              <a:gd name="connsiteY428" fmla="*/ 2076848 h 6858000"/>
              <a:gd name="connsiteX429" fmla="*/ 5965918 w 7350919"/>
              <a:gd name="connsiteY429" fmla="*/ 2116711 h 6858000"/>
              <a:gd name="connsiteX430" fmla="*/ 5947059 w 7350919"/>
              <a:gd name="connsiteY430" fmla="*/ 2129998 h 6858000"/>
              <a:gd name="connsiteX431" fmla="*/ 5953488 w 7350919"/>
              <a:gd name="connsiteY431" fmla="*/ 2778508 h 6858000"/>
              <a:gd name="connsiteX432" fmla="*/ 5989921 w 7350919"/>
              <a:gd name="connsiteY432" fmla="*/ 2726215 h 6858000"/>
              <a:gd name="connsiteX433" fmla="*/ 6010495 w 7350919"/>
              <a:gd name="connsiteY433" fmla="*/ 2742075 h 6858000"/>
              <a:gd name="connsiteX434" fmla="*/ 5997636 w 7350919"/>
              <a:gd name="connsiteY434" fmla="*/ 2915668 h 6858000"/>
              <a:gd name="connsiteX435" fmla="*/ 6010924 w 7350919"/>
              <a:gd name="connsiteY435" fmla="*/ 2931527 h 6858000"/>
              <a:gd name="connsiteX436" fmla="*/ 6008352 w 7350919"/>
              <a:gd name="connsiteY436" fmla="*/ 3014251 h 6858000"/>
              <a:gd name="connsiteX437" fmla="*/ 5987349 w 7350919"/>
              <a:gd name="connsiteY437" fmla="*/ 3019395 h 6858000"/>
              <a:gd name="connsiteX438" fmla="*/ 5976634 w 7350919"/>
              <a:gd name="connsiteY438" fmla="*/ 3060543 h 6858000"/>
              <a:gd name="connsiteX439" fmla="*/ 5979205 w 7350919"/>
              <a:gd name="connsiteY439" fmla="*/ 3088832 h 6858000"/>
              <a:gd name="connsiteX440" fmla="*/ 6125795 w 7350919"/>
              <a:gd name="connsiteY440" fmla="*/ 3117978 h 6858000"/>
              <a:gd name="connsiteX441" fmla="*/ 6130939 w 7350919"/>
              <a:gd name="connsiteY441" fmla="*/ 3243566 h 6858000"/>
              <a:gd name="connsiteX442" fmla="*/ 6080361 w 7350919"/>
              <a:gd name="connsiteY442" fmla="*/ 3307431 h 6858000"/>
              <a:gd name="connsiteX443" fmla="*/ 6075217 w 7350919"/>
              <a:gd name="connsiteY443" fmla="*/ 3328433 h 6858000"/>
              <a:gd name="connsiteX444" fmla="*/ 5960775 w 7350919"/>
              <a:gd name="connsiteY444" fmla="*/ 3347293 h 6858000"/>
              <a:gd name="connsiteX445" fmla="*/ 5958203 w 7350919"/>
              <a:gd name="connsiteY445" fmla="*/ 3514885 h 6858000"/>
              <a:gd name="connsiteX446" fmla="*/ 5990350 w 7350919"/>
              <a:gd name="connsiteY446" fmla="*/ 3643473 h 6858000"/>
              <a:gd name="connsiteX447" fmla="*/ 5968919 w 7350919"/>
              <a:gd name="connsiteY447" fmla="*/ 3762202 h 6858000"/>
              <a:gd name="connsiteX448" fmla="*/ 5965061 w 7350919"/>
              <a:gd name="connsiteY448" fmla="*/ 3962370 h 6858000"/>
              <a:gd name="connsiteX449" fmla="*/ 5950059 w 7350919"/>
              <a:gd name="connsiteY449" fmla="*/ 4857339 h 6858000"/>
              <a:gd name="connsiteX450" fmla="*/ 6263813 w 7350919"/>
              <a:gd name="connsiteY450" fmla="*/ 4436429 h 6858000"/>
              <a:gd name="connsiteX451" fmla="*/ 6309247 w 7350919"/>
              <a:gd name="connsiteY451" fmla="*/ 4399139 h 6858000"/>
              <a:gd name="connsiteX452" fmla="*/ 6376113 w 7350919"/>
              <a:gd name="connsiteY452" fmla="*/ 4374707 h 6858000"/>
              <a:gd name="connsiteX453" fmla="*/ 6418975 w 7350919"/>
              <a:gd name="connsiteY453" fmla="*/ 4362277 h 6858000"/>
              <a:gd name="connsiteX454" fmla="*/ 6432262 w 7350919"/>
              <a:gd name="connsiteY454" fmla="*/ 3656332 h 6858000"/>
              <a:gd name="connsiteX455" fmla="*/ 6426261 w 7350919"/>
              <a:gd name="connsiteY455" fmla="*/ 3629757 h 6858000"/>
              <a:gd name="connsiteX456" fmla="*/ 6426690 w 7350919"/>
              <a:gd name="connsiteY456" fmla="*/ 3536317 h 6858000"/>
              <a:gd name="connsiteX457" fmla="*/ 6391971 w 7350919"/>
              <a:gd name="connsiteY457" fmla="*/ 3525601 h 6858000"/>
              <a:gd name="connsiteX458" fmla="*/ 6455837 w 7350919"/>
              <a:gd name="connsiteY458" fmla="*/ 3368296 h 6858000"/>
              <a:gd name="connsiteX459" fmla="*/ 6484983 w 7350919"/>
              <a:gd name="connsiteY459" fmla="*/ 2310449 h 6858000"/>
              <a:gd name="connsiteX460" fmla="*/ 6471696 w 7350919"/>
              <a:gd name="connsiteY460" fmla="*/ 2305306 h 6858000"/>
              <a:gd name="connsiteX461" fmla="*/ 6415546 w 7350919"/>
              <a:gd name="connsiteY461" fmla="*/ 2310449 h 6858000"/>
              <a:gd name="connsiteX462" fmla="*/ 6415546 w 7350919"/>
              <a:gd name="connsiteY462" fmla="*/ 2289446 h 6858000"/>
              <a:gd name="connsiteX463" fmla="*/ 6447264 w 7350919"/>
              <a:gd name="connsiteY463" fmla="*/ 2230725 h 6858000"/>
              <a:gd name="connsiteX464" fmla="*/ 6423261 w 7350919"/>
              <a:gd name="connsiteY464" fmla="*/ 2222581 h 6858000"/>
              <a:gd name="connsiteX465" fmla="*/ 6425833 w 7350919"/>
              <a:gd name="connsiteY465" fmla="*/ 2204150 h 6858000"/>
              <a:gd name="connsiteX466" fmla="*/ 6399258 w 7350919"/>
              <a:gd name="connsiteY466" fmla="*/ 2166860 h 6858000"/>
              <a:gd name="connsiteX467" fmla="*/ 6404402 w 7350919"/>
              <a:gd name="connsiteY467" fmla="*/ 2126998 h 6858000"/>
              <a:gd name="connsiteX468" fmla="*/ 5971062 w 7350919"/>
              <a:gd name="connsiteY468" fmla="*/ 2076848 h 6858000"/>
              <a:gd name="connsiteX469" fmla="*/ 3887515 w 7350919"/>
              <a:gd name="connsiteY469" fmla="*/ 2313878 h 6858000"/>
              <a:gd name="connsiteX470" fmla="*/ 3919662 w 7350919"/>
              <a:gd name="connsiteY470" fmla="*/ 2313878 h 6858000"/>
              <a:gd name="connsiteX471" fmla="*/ 3914519 w 7350919"/>
              <a:gd name="connsiteY471" fmla="*/ 2241869 h 6858000"/>
              <a:gd name="connsiteX472" fmla="*/ 3888373 w 7350919"/>
              <a:gd name="connsiteY472" fmla="*/ 2220866 h 6858000"/>
              <a:gd name="connsiteX473" fmla="*/ 3887515 w 7350919"/>
              <a:gd name="connsiteY473" fmla="*/ 2313878 h 6858000"/>
              <a:gd name="connsiteX474" fmla="*/ 5150245 w 7350919"/>
              <a:gd name="connsiteY474" fmla="*/ 2343453 h 6858000"/>
              <a:gd name="connsiteX475" fmla="*/ 5198679 w 7350919"/>
              <a:gd name="connsiteY475" fmla="*/ 2340453 h 6858000"/>
              <a:gd name="connsiteX476" fmla="*/ 5150245 w 7350919"/>
              <a:gd name="connsiteY476" fmla="*/ 2343453 h 6858000"/>
              <a:gd name="connsiteX477" fmla="*/ 5078664 w 7350919"/>
              <a:gd name="connsiteY477" fmla="*/ 2335309 h 6858000"/>
              <a:gd name="connsiteX478" fmla="*/ 5078664 w 7350919"/>
              <a:gd name="connsiteY478" fmla="*/ 2409890 h 6858000"/>
              <a:gd name="connsiteX479" fmla="*/ 5105239 w 7350919"/>
              <a:gd name="connsiteY479" fmla="*/ 2399175 h 6858000"/>
              <a:gd name="connsiteX480" fmla="*/ 5105239 w 7350919"/>
              <a:gd name="connsiteY480" fmla="*/ 2377743 h 6858000"/>
              <a:gd name="connsiteX481" fmla="*/ 5094524 w 7350919"/>
              <a:gd name="connsiteY481" fmla="*/ 2372171 h 6858000"/>
              <a:gd name="connsiteX482" fmla="*/ 5097095 w 7350919"/>
              <a:gd name="connsiteY482" fmla="*/ 2326737 h 6858000"/>
              <a:gd name="connsiteX483" fmla="*/ 5078664 w 7350919"/>
              <a:gd name="connsiteY483" fmla="*/ 2335309 h 6858000"/>
              <a:gd name="connsiteX484" fmla="*/ 1686954 w 7350919"/>
              <a:gd name="connsiteY484" fmla="*/ 2370028 h 6858000"/>
              <a:gd name="connsiteX485" fmla="*/ 1686954 w 7350919"/>
              <a:gd name="connsiteY485" fmla="*/ 2388459 h 6858000"/>
              <a:gd name="connsiteX486" fmla="*/ 1702813 w 7350919"/>
              <a:gd name="connsiteY486" fmla="*/ 2514046 h 6858000"/>
              <a:gd name="connsiteX487" fmla="*/ 2041427 w 7350919"/>
              <a:gd name="connsiteY487" fmla="*/ 2532477 h 6858000"/>
              <a:gd name="connsiteX488" fmla="*/ 2036284 w 7350919"/>
              <a:gd name="connsiteY488" fmla="*/ 2506331 h 6858000"/>
              <a:gd name="connsiteX489" fmla="*/ 2009709 w 7350919"/>
              <a:gd name="connsiteY489" fmla="*/ 2433893 h 6858000"/>
              <a:gd name="connsiteX490" fmla="*/ 1892266 w 7350919"/>
              <a:gd name="connsiteY490" fmla="*/ 2417605 h 6858000"/>
              <a:gd name="connsiteX491" fmla="*/ 1876407 w 7350919"/>
              <a:gd name="connsiteY491" fmla="*/ 2372600 h 6858000"/>
              <a:gd name="connsiteX492" fmla="*/ 1810827 w 7350919"/>
              <a:gd name="connsiteY492" fmla="*/ 2367456 h 6858000"/>
              <a:gd name="connsiteX493" fmla="*/ 1722102 w 7350919"/>
              <a:gd name="connsiteY493" fmla="*/ 2383315 h 6858000"/>
              <a:gd name="connsiteX494" fmla="*/ 1722102 w 7350919"/>
              <a:gd name="connsiteY494" fmla="*/ 2364885 h 6858000"/>
              <a:gd name="connsiteX495" fmla="*/ 1686954 w 7350919"/>
              <a:gd name="connsiteY495" fmla="*/ 2370028 h 6858000"/>
              <a:gd name="connsiteX496" fmla="*/ 3887515 w 7350919"/>
              <a:gd name="connsiteY496" fmla="*/ 2420606 h 6858000"/>
              <a:gd name="connsiteX497" fmla="*/ 3884943 w 7350919"/>
              <a:gd name="connsiteY497" fmla="*/ 2838944 h 6858000"/>
              <a:gd name="connsiteX498" fmla="*/ 3914090 w 7350919"/>
              <a:gd name="connsiteY498" fmla="*/ 2812369 h 6858000"/>
              <a:gd name="connsiteX499" fmla="*/ 3919233 w 7350919"/>
              <a:gd name="connsiteY499" fmla="*/ 2431321 h 6858000"/>
              <a:gd name="connsiteX500" fmla="*/ 3887515 w 7350919"/>
              <a:gd name="connsiteY500" fmla="*/ 2420606 h 6858000"/>
              <a:gd name="connsiteX501" fmla="*/ 5395847 w 7350919"/>
              <a:gd name="connsiteY501" fmla="*/ 2521761 h 6858000"/>
              <a:gd name="connsiteX502" fmla="*/ 5243685 w 7350919"/>
              <a:gd name="connsiteY502" fmla="*/ 2577911 h 6858000"/>
              <a:gd name="connsiteX503" fmla="*/ 5201251 w 7350919"/>
              <a:gd name="connsiteY503" fmla="*/ 2637061 h 6858000"/>
              <a:gd name="connsiteX504" fmla="*/ 5201251 w 7350919"/>
              <a:gd name="connsiteY504" fmla="*/ 2689782 h 6858000"/>
              <a:gd name="connsiteX505" fmla="*/ 5187964 w 7350919"/>
              <a:gd name="connsiteY505" fmla="*/ 2694926 h 6858000"/>
              <a:gd name="connsiteX506" fmla="*/ 5186678 w 7350919"/>
              <a:gd name="connsiteY506" fmla="*/ 2706498 h 6858000"/>
              <a:gd name="connsiteX507" fmla="*/ 5137386 w 7350919"/>
              <a:gd name="connsiteY507" fmla="*/ 2617344 h 6858000"/>
              <a:gd name="connsiteX508" fmla="*/ 5137386 w 7350919"/>
              <a:gd name="connsiteY508" fmla="*/ 2740360 h 6858000"/>
              <a:gd name="connsiteX509" fmla="*/ 5436138 w 7350919"/>
              <a:gd name="connsiteY509" fmla="*/ 2757076 h 6858000"/>
              <a:gd name="connsiteX510" fmla="*/ 5596015 w 7350919"/>
              <a:gd name="connsiteY510" fmla="*/ 2775078 h 6858000"/>
              <a:gd name="connsiteX511" fmla="*/ 5596015 w 7350919"/>
              <a:gd name="connsiteY511" fmla="*/ 2761791 h 6858000"/>
              <a:gd name="connsiteX512" fmla="*/ 5552295 w 7350919"/>
              <a:gd name="connsiteY512" fmla="*/ 2668351 h 6858000"/>
              <a:gd name="connsiteX513" fmla="*/ 5587871 w 7350919"/>
              <a:gd name="connsiteY513" fmla="*/ 2588627 h 6858000"/>
              <a:gd name="connsiteX514" fmla="*/ 5587871 w 7350919"/>
              <a:gd name="connsiteY514" fmla="*/ 2553480 h 6858000"/>
              <a:gd name="connsiteX515" fmla="*/ 5566868 w 7350919"/>
              <a:gd name="connsiteY515" fmla="*/ 2547050 h 6858000"/>
              <a:gd name="connsiteX516" fmla="*/ 5560010 w 7350919"/>
              <a:gd name="connsiteY516" fmla="*/ 2553480 h 6858000"/>
              <a:gd name="connsiteX517" fmla="*/ 5472571 w 7350919"/>
              <a:gd name="connsiteY517" fmla="*/ 2550908 h 6858000"/>
              <a:gd name="connsiteX518" fmla="*/ 5469571 w 7350919"/>
              <a:gd name="connsiteY518" fmla="*/ 2524333 h 6858000"/>
              <a:gd name="connsiteX519" fmla="*/ 5395847 w 7350919"/>
              <a:gd name="connsiteY519" fmla="*/ 2521761 h 6858000"/>
              <a:gd name="connsiteX520" fmla="*/ 5081665 w 7350919"/>
              <a:gd name="connsiteY520" fmla="*/ 2560766 h 6858000"/>
              <a:gd name="connsiteX521" fmla="*/ 5073521 w 7350919"/>
              <a:gd name="connsiteY521" fmla="*/ 2737788 h 6858000"/>
              <a:gd name="connsiteX522" fmla="*/ 5102667 w 7350919"/>
              <a:gd name="connsiteY522" fmla="*/ 2743360 h 6858000"/>
              <a:gd name="connsiteX523" fmla="*/ 5081665 w 7350919"/>
              <a:gd name="connsiteY523" fmla="*/ 2560766 h 6858000"/>
              <a:gd name="connsiteX524" fmla="*/ 1002012 w 7350919"/>
              <a:gd name="connsiteY524" fmla="*/ 2737788 h 6858000"/>
              <a:gd name="connsiteX525" fmla="*/ 996868 w 7350919"/>
              <a:gd name="connsiteY525" fmla="*/ 2806797 h 6858000"/>
              <a:gd name="connsiteX526" fmla="*/ 1007584 w 7350919"/>
              <a:gd name="connsiteY526" fmla="*/ 2964102 h 6858000"/>
              <a:gd name="connsiteX527" fmla="*/ 1034158 w 7350919"/>
              <a:gd name="connsiteY527" fmla="*/ 2955958 h 6858000"/>
              <a:gd name="connsiteX528" fmla="*/ 1036730 w 7350919"/>
              <a:gd name="connsiteY528" fmla="*/ 2875377 h 6858000"/>
              <a:gd name="connsiteX529" fmla="*/ 1042302 w 7350919"/>
              <a:gd name="connsiteY529" fmla="*/ 2758791 h 6858000"/>
              <a:gd name="connsiteX530" fmla="*/ 1002012 w 7350919"/>
              <a:gd name="connsiteY530" fmla="*/ 2737788 h 6858000"/>
              <a:gd name="connsiteX531" fmla="*/ 5078664 w 7350919"/>
              <a:gd name="connsiteY531" fmla="*/ 2775078 h 6858000"/>
              <a:gd name="connsiteX532" fmla="*/ 5078664 w 7350919"/>
              <a:gd name="connsiteY532" fmla="*/ 2814941 h 6858000"/>
              <a:gd name="connsiteX533" fmla="*/ 5105239 w 7350919"/>
              <a:gd name="connsiteY533" fmla="*/ 2830800 h 6858000"/>
              <a:gd name="connsiteX534" fmla="*/ 5102667 w 7350919"/>
              <a:gd name="connsiteY534" fmla="*/ 2774650 h 6858000"/>
              <a:gd name="connsiteX535" fmla="*/ 5078664 w 7350919"/>
              <a:gd name="connsiteY535" fmla="*/ 2775078 h 6858000"/>
              <a:gd name="connsiteX536" fmla="*/ 999440 w 7350919"/>
              <a:gd name="connsiteY536" fmla="*/ 3062686 h 6858000"/>
              <a:gd name="connsiteX537" fmla="*/ 980580 w 7350919"/>
              <a:gd name="connsiteY537" fmla="*/ 3846212 h 6858000"/>
              <a:gd name="connsiteX538" fmla="*/ 1031587 w 7350919"/>
              <a:gd name="connsiteY538" fmla="*/ 3059686 h 6858000"/>
              <a:gd name="connsiteX539" fmla="*/ 999440 w 7350919"/>
              <a:gd name="connsiteY539" fmla="*/ 3062686 h 6858000"/>
              <a:gd name="connsiteX540" fmla="*/ 4170408 w 7350919"/>
              <a:gd name="connsiteY540" fmla="*/ 3310431 h 6858000"/>
              <a:gd name="connsiteX541" fmla="*/ 4193982 w 7350919"/>
              <a:gd name="connsiteY541" fmla="*/ 3369581 h 6858000"/>
              <a:gd name="connsiteX542" fmla="*/ 4190982 w 7350919"/>
              <a:gd name="connsiteY542" fmla="*/ 3337434 h 6858000"/>
              <a:gd name="connsiteX543" fmla="*/ 4183267 w 7350919"/>
              <a:gd name="connsiteY543" fmla="*/ 3309574 h 6858000"/>
              <a:gd name="connsiteX544" fmla="*/ 4170408 w 7350919"/>
              <a:gd name="connsiteY544" fmla="*/ 3310431 h 6858000"/>
              <a:gd name="connsiteX545" fmla="*/ 4225700 w 7350919"/>
              <a:gd name="connsiteY545" fmla="*/ 3358437 h 6858000"/>
              <a:gd name="connsiteX546" fmla="*/ 4244560 w 7350919"/>
              <a:gd name="connsiteY546" fmla="*/ 3396585 h 6858000"/>
              <a:gd name="connsiteX547" fmla="*/ 4244560 w 7350919"/>
              <a:gd name="connsiteY547" fmla="*/ 3369581 h 6858000"/>
              <a:gd name="connsiteX548" fmla="*/ 4225700 w 7350919"/>
              <a:gd name="connsiteY548" fmla="*/ 3358437 h 6858000"/>
              <a:gd name="connsiteX549" fmla="*/ 4313997 w 7350919"/>
              <a:gd name="connsiteY549" fmla="*/ 3366581 h 6858000"/>
              <a:gd name="connsiteX550" fmla="*/ 4322141 w 7350919"/>
              <a:gd name="connsiteY550" fmla="*/ 3409015 h 6858000"/>
              <a:gd name="connsiteX551" fmla="*/ 4420725 w 7350919"/>
              <a:gd name="connsiteY551" fmla="*/ 3438590 h 6858000"/>
              <a:gd name="connsiteX552" fmla="*/ 4313997 w 7350919"/>
              <a:gd name="connsiteY552" fmla="*/ 3366581 h 6858000"/>
              <a:gd name="connsiteX553" fmla="*/ 4276707 w 7350919"/>
              <a:gd name="connsiteY553" fmla="*/ 3382440 h 6858000"/>
              <a:gd name="connsiteX554" fmla="*/ 4279279 w 7350919"/>
              <a:gd name="connsiteY554" fmla="*/ 3406872 h 6858000"/>
              <a:gd name="connsiteX555" fmla="*/ 4298138 w 7350919"/>
              <a:gd name="connsiteY555" fmla="*/ 3377297 h 6858000"/>
              <a:gd name="connsiteX556" fmla="*/ 4276707 w 7350919"/>
              <a:gd name="connsiteY556" fmla="*/ 3382440 h 6858000"/>
              <a:gd name="connsiteX557" fmla="*/ 5818471 w 7350919"/>
              <a:gd name="connsiteY557" fmla="*/ 3400014 h 6858000"/>
              <a:gd name="connsiteX558" fmla="*/ 5723745 w 7350919"/>
              <a:gd name="connsiteY558" fmla="*/ 3427875 h 6858000"/>
              <a:gd name="connsiteX559" fmla="*/ 5721173 w 7350919"/>
              <a:gd name="connsiteY559" fmla="*/ 3454449 h 6858000"/>
              <a:gd name="connsiteX560" fmla="*/ 5750749 w 7350919"/>
              <a:gd name="connsiteY560" fmla="*/ 3451877 h 6858000"/>
              <a:gd name="connsiteX561" fmla="*/ 5860048 w 7350919"/>
              <a:gd name="connsiteY561" fmla="*/ 3422731 h 6858000"/>
              <a:gd name="connsiteX562" fmla="*/ 5860048 w 7350919"/>
              <a:gd name="connsiteY562" fmla="*/ 3377297 h 6858000"/>
              <a:gd name="connsiteX563" fmla="*/ 5818471 w 7350919"/>
              <a:gd name="connsiteY563" fmla="*/ 3400014 h 6858000"/>
              <a:gd name="connsiteX564" fmla="*/ 4596033 w 7350919"/>
              <a:gd name="connsiteY564" fmla="*/ 3448877 h 6858000"/>
              <a:gd name="connsiteX565" fmla="*/ 4588317 w 7350919"/>
              <a:gd name="connsiteY565" fmla="*/ 3523458 h 6858000"/>
              <a:gd name="connsiteX566" fmla="*/ 4680901 w 7350919"/>
              <a:gd name="connsiteY566" fmla="*/ 3537174 h 6858000"/>
              <a:gd name="connsiteX567" fmla="*/ 4700617 w 7350919"/>
              <a:gd name="connsiteY567" fmla="*/ 3546175 h 6858000"/>
              <a:gd name="connsiteX568" fmla="*/ 4935075 w 7350919"/>
              <a:gd name="connsiteY568" fmla="*/ 3542317 h 6858000"/>
              <a:gd name="connsiteX569" fmla="*/ 4924359 w 7350919"/>
              <a:gd name="connsiteY569" fmla="*/ 3481024 h 6858000"/>
              <a:gd name="connsiteX570" fmla="*/ 4596033 w 7350919"/>
              <a:gd name="connsiteY570" fmla="*/ 3448877 h 6858000"/>
              <a:gd name="connsiteX571" fmla="*/ 5379559 w 7350919"/>
              <a:gd name="connsiteY571" fmla="*/ 3478881 h 6858000"/>
              <a:gd name="connsiteX572" fmla="*/ 5030230 w 7350919"/>
              <a:gd name="connsiteY572" fmla="*/ 3484024 h 6858000"/>
              <a:gd name="connsiteX573" fmla="*/ 5624733 w 7350919"/>
              <a:gd name="connsiteY573" fmla="*/ 3455306 h 6858000"/>
              <a:gd name="connsiteX574" fmla="*/ 5379559 w 7350919"/>
              <a:gd name="connsiteY574" fmla="*/ 3478881 h 6858000"/>
              <a:gd name="connsiteX575" fmla="*/ 5755463 w 7350919"/>
              <a:gd name="connsiteY575" fmla="*/ 3481024 h 6858000"/>
              <a:gd name="connsiteX576" fmla="*/ 5805612 w 7350919"/>
              <a:gd name="connsiteY576" fmla="*/ 3540174 h 6858000"/>
              <a:gd name="connsiteX577" fmla="*/ 5859190 w 7350919"/>
              <a:gd name="connsiteY577" fmla="*/ 3504598 h 6858000"/>
              <a:gd name="connsiteX578" fmla="*/ 5856619 w 7350919"/>
              <a:gd name="connsiteY578" fmla="*/ 3462165 h 6858000"/>
              <a:gd name="connsiteX579" fmla="*/ 5755463 w 7350919"/>
              <a:gd name="connsiteY579" fmla="*/ 3481024 h 6858000"/>
              <a:gd name="connsiteX580" fmla="*/ 4953506 w 7350919"/>
              <a:gd name="connsiteY580" fmla="*/ 3483596 h 6858000"/>
              <a:gd name="connsiteX581" fmla="*/ 4966793 w 7350919"/>
              <a:gd name="connsiteY581" fmla="*/ 3547461 h 6858000"/>
              <a:gd name="connsiteX582" fmla="*/ 5012227 w 7350919"/>
              <a:gd name="connsiteY582" fmla="*/ 3552604 h 6858000"/>
              <a:gd name="connsiteX583" fmla="*/ 4974937 w 7350919"/>
              <a:gd name="connsiteY583" fmla="*/ 3483167 h 6858000"/>
              <a:gd name="connsiteX584" fmla="*/ 4953506 w 7350919"/>
              <a:gd name="connsiteY584" fmla="*/ 3483596 h 6858000"/>
              <a:gd name="connsiteX585" fmla="*/ 5635448 w 7350919"/>
              <a:gd name="connsiteY585" fmla="*/ 3513600 h 6858000"/>
              <a:gd name="connsiteX586" fmla="*/ 5497002 w 7350919"/>
              <a:gd name="connsiteY586" fmla="*/ 3539746 h 6858000"/>
              <a:gd name="connsiteX587" fmla="*/ 5273689 w 7350919"/>
              <a:gd name="connsiteY587" fmla="*/ 3835497 h 6858000"/>
              <a:gd name="connsiteX588" fmla="*/ 5254401 w 7350919"/>
              <a:gd name="connsiteY588" fmla="*/ 4434286 h 6858000"/>
              <a:gd name="connsiteX589" fmla="*/ 5299835 w 7350919"/>
              <a:gd name="connsiteY589" fmla="*/ 4541442 h 6858000"/>
              <a:gd name="connsiteX590" fmla="*/ 5283976 w 7350919"/>
              <a:gd name="connsiteY590" fmla="*/ 4552158 h 6858000"/>
              <a:gd name="connsiteX591" fmla="*/ 5273260 w 7350919"/>
              <a:gd name="connsiteY591" fmla="*/ 4642598 h 6858000"/>
              <a:gd name="connsiteX592" fmla="*/ 5257401 w 7350919"/>
              <a:gd name="connsiteY592" fmla="*/ 4655885 h 6858000"/>
              <a:gd name="connsiteX593" fmla="*/ 5252257 w 7350919"/>
              <a:gd name="connsiteY593" fmla="*/ 5045076 h 6858000"/>
              <a:gd name="connsiteX594" fmla="*/ 5268117 w 7350919"/>
              <a:gd name="connsiteY594" fmla="*/ 5063508 h 6858000"/>
              <a:gd name="connsiteX595" fmla="*/ 5668024 w 7350919"/>
              <a:gd name="connsiteY595" fmla="*/ 5273962 h 6858000"/>
              <a:gd name="connsiteX596" fmla="*/ 5824472 w 7350919"/>
              <a:gd name="connsiteY596" fmla="*/ 5047649 h 6858000"/>
              <a:gd name="connsiteX597" fmla="*/ 5840760 w 7350919"/>
              <a:gd name="connsiteY597" fmla="*/ 3760487 h 6858000"/>
              <a:gd name="connsiteX598" fmla="*/ 5803469 w 7350919"/>
              <a:gd name="connsiteY598" fmla="*/ 3584751 h 6858000"/>
              <a:gd name="connsiteX599" fmla="*/ 5784610 w 7350919"/>
              <a:gd name="connsiteY599" fmla="*/ 3585608 h 6858000"/>
              <a:gd name="connsiteX600" fmla="*/ 5760607 w 7350919"/>
              <a:gd name="connsiteY600" fmla="*/ 3656760 h 6858000"/>
              <a:gd name="connsiteX601" fmla="*/ 5734032 w 7350919"/>
              <a:gd name="connsiteY601" fmla="*/ 3656760 h 6858000"/>
              <a:gd name="connsiteX602" fmla="*/ 5715601 w 7350919"/>
              <a:gd name="connsiteY602" fmla="*/ 3510599 h 6858000"/>
              <a:gd name="connsiteX603" fmla="*/ 5635448 w 7350919"/>
              <a:gd name="connsiteY603" fmla="*/ 3513600 h 6858000"/>
              <a:gd name="connsiteX604" fmla="*/ 5294691 w 7350919"/>
              <a:gd name="connsiteY604" fmla="*/ 3585180 h 6858000"/>
              <a:gd name="connsiteX605" fmla="*/ 5281404 w 7350919"/>
              <a:gd name="connsiteY605" fmla="*/ 3715910 h 6858000"/>
              <a:gd name="connsiteX606" fmla="*/ 5294691 w 7350919"/>
              <a:gd name="connsiteY606" fmla="*/ 3724054 h 6858000"/>
              <a:gd name="connsiteX607" fmla="*/ 5427994 w 7350919"/>
              <a:gd name="connsiteY607" fmla="*/ 3553890 h 6858000"/>
              <a:gd name="connsiteX608" fmla="*/ 5294691 w 7350919"/>
              <a:gd name="connsiteY608" fmla="*/ 3585180 h 6858000"/>
              <a:gd name="connsiteX609" fmla="*/ 4876353 w 7350919"/>
              <a:gd name="connsiteY609" fmla="*/ 3598467 h 6858000"/>
              <a:gd name="connsiteX610" fmla="*/ 4950934 w 7350919"/>
              <a:gd name="connsiteY610" fmla="*/ 3722340 h 6858000"/>
              <a:gd name="connsiteX611" fmla="*/ 4945362 w 7350919"/>
              <a:gd name="connsiteY611" fmla="*/ 3609183 h 6858000"/>
              <a:gd name="connsiteX612" fmla="*/ 4876353 w 7350919"/>
              <a:gd name="connsiteY612" fmla="*/ 3598467 h 6858000"/>
              <a:gd name="connsiteX613" fmla="*/ 4961221 w 7350919"/>
              <a:gd name="connsiteY613" fmla="*/ 3608754 h 6858000"/>
              <a:gd name="connsiteX614" fmla="*/ 4983081 w 7350919"/>
              <a:gd name="connsiteY614" fmla="*/ 3754915 h 6858000"/>
              <a:gd name="connsiteX615" fmla="*/ 5030659 w 7350919"/>
              <a:gd name="connsiteY615" fmla="*/ 3854785 h 6858000"/>
              <a:gd name="connsiteX616" fmla="*/ 5037516 w 7350919"/>
              <a:gd name="connsiteY616" fmla="*/ 3758773 h 6858000"/>
              <a:gd name="connsiteX617" fmla="*/ 5038373 w 7350919"/>
              <a:gd name="connsiteY617" fmla="*/ 3628471 h 6858000"/>
              <a:gd name="connsiteX618" fmla="*/ 5005370 w 7350919"/>
              <a:gd name="connsiteY618" fmla="*/ 3620756 h 6858000"/>
              <a:gd name="connsiteX619" fmla="*/ 4961221 w 7350919"/>
              <a:gd name="connsiteY619" fmla="*/ 3608754 h 6858000"/>
              <a:gd name="connsiteX620" fmla="*/ 5166532 w 7350919"/>
              <a:gd name="connsiteY620" fmla="*/ 3736913 h 6858000"/>
              <a:gd name="connsiteX621" fmla="*/ 5142530 w 7350919"/>
              <a:gd name="connsiteY621" fmla="*/ 3774203 h 6858000"/>
              <a:gd name="connsiteX622" fmla="*/ 5132242 w 7350919"/>
              <a:gd name="connsiteY622" fmla="*/ 3739485 h 6858000"/>
              <a:gd name="connsiteX623" fmla="*/ 5116384 w 7350919"/>
              <a:gd name="connsiteY623" fmla="*/ 3739485 h 6858000"/>
              <a:gd name="connsiteX624" fmla="*/ 5100096 w 7350919"/>
              <a:gd name="connsiteY624" fmla="*/ 3901934 h 6858000"/>
              <a:gd name="connsiteX625" fmla="*/ 5153245 w 7350919"/>
              <a:gd name="connsiteY625" fmla="*/ 3904934 h 6858000"/>
              <a:gd name="connsiteX626" fmla="*/ 5187964 w 7350919"/>
              <a:gd name="connsiteY626" fmla="*/ 3862500 h 6858000"/>
              <a:gd name="connsiteX627" fmla="*/ 5190535 w 7350919"/>
              <a:gd name="connsiteY627" fmla="*/ 3745057 h 6858000"/>
              <a:gd name="connsiteX628" fmla="*/ 5166532 w 7350919"/>
              <a:gd name="connsiteY628" fmla="*/ 3736913 h 6858000"/>
              <a:gd name="connsiteX629" fmla="*/ 1351341 w 7350919"/>
              <a:gd name="connsiteY629" fmla="*/ 4298840 h 6858000"/>
              <a:gd name="connsiteX630" fmla="*/ 1353913 w 7350919"/>
              <a:gd name="connsiteY630" fmla="*/ 5026217 h 6858000"/>
              <a:gd name="connsiteX631" fmla="*/ 1536078 w 7350919"/>
              <a:gd name="connsiteY631" fmla="*/ 5068651 h 6858000"/>
              <a:gd name="connsiteX632" fmla="*/ 1486786 w 7350919"/>
              <a:gd name="connsiteY632" fmla="*/ 5079796 h 6858000"/>
              <a:gd name="connsiteX633" fmla="*/ 1574655 w 7350919"/>
              <a:gd name="connsiteY633" fmla="*/ 5106370 h 6858000"/>
              <a:gd name="connsiteX634" fmla="*/ 1638520 w 7350919"/>
              <a:gd name="connsiteY634" fmla="*/ 4325844 h 6858000"/>
              <a:gd name="connsiteX635" fmla="*/ 1566939 w 7350919"/>
              <a:gd name="connsiteY635" fmla="*/ 4322415 h 6858000"/>
              <a:gd name="connsiteX636" fmla="*/ 1351341 w 7350919"/>
              <a:gd name="connsiteY636" fmla="*/ 4298840 h 6858000"/>
              <a:gd name="connsiteX637" fmla="*/ 1756392 w 7350919"/>
              <a:gd name="connsiteY637" fmla="*/ 4333988 h 6858000"/>
              <a:gd name="connsiteX638" fmla="*/ 1678810 w 7350919"/>
              <a:gd name="connsiteY638" fmla="*/ 4328416 h 6858000"/>
              <a:gd name="connsiteX639" fmla="*/ 1601658 w 7350919"/>
              <a:gd name="connsiteY639" fmla="*/ 5114514 h 6858000"/>
              <a:gd name="connsiteX640" fmla="*/ 1713529 w 7350919"/>
              <a:gd name="connsiteY640" fmla="*/ 5164234 h 6858000"/>
              <a:gd name="connsiteX641" fmla="*/ 1692527 w 7350919"/>
              <a:gd name="connsiteY641" fmla="*/ 5103798 h 6858000"/>
              <a:gd name="connsiteX642" fmla="*/ 1719101 w 7350919"/>
              <a:gd name="connsiteY642" fmla="*/ 5031789 h 6858000"/>
              <a:gd name="connsiteX643" fmla="*/ 1740532 w 7350919"/>
              <a:gd name="connsiteY643" fmla="*/ 5031789 h 6858000"/>
              <a:gd name="connsiteX644" fmla="*/ 1811684 w 7350919"/>
              <a:gd name="connsiteY644" fmla="*/ 4672173 h 6858000"/>
              <a:gd name="connsiteX645" fmla="*/ 1950987 w 7350919"/>
              <a:gd name="connsiteY645" fmla="*/ 4373850 h 6858000"/>
              <a:gd name="connsiteX646" fmla="*/ 1932128 w 7350919"/>
              <a:gd name="connsiteY646" fmla="*/ 4355419 h 6858000"/>
              <a:gd name="connsiteX647" fmla="*/ 1934700 w 7350919"/>
              <a:gd name="connsiteY647" fmla="*/ 4326273 h 6858000"/>
              <a:gd name="connsiteX648" fmla="*/ 1756392 w 7350919"/>
              <a:gd name="connsiteY648" fmla="*/ 4333988 h 6858000"/>
              <a:gd name="connsiteX649" fmla="*/ 6331107 w 7350919"/>
              <a:gd name="connsiteY649" fmla="*/ 4482721 h 6858000"/>
              <a:gd name="connsiteX650" fmla="*/ 6331107 w 7350919"/>
              <a:gd name="connsiteY650" fmla="*/ 4525583 h 6858000"/>
              <a:gd name="connsiteX651" fmla="*/ 6309676 w 7350919"/>
              <a:gd name="connsiteY651" fmla="*/ 4533727 h 6858000"/>
              <a:gd name="connsiteX652" fmla="*/ 6296388 w 7350919"/>
              <a:gd name="connsiteY652" fmla="*/ 4517868 h 6858000"/>
              <a:gd name="connsiteX653" fmla="*/ 5965918 w 7350919"/>
              <a:gd name="connsiteY653" fmla="*/ 4976068 h 6858000"/>
              <a:gd name="connsiteX654" fmla="*/ 6397544 w 7350919"/>
              <a:gd name="connsiteY654" fmla="*/ 4987212 h 6858000"/>
              <a:gd name="connsiteX655" fmla="*/ 6418975 w 7350919"/>
              <a:gd name="connsiteY655" fmla="*/ 4483149 h 6858000"/>
              <a:gd name="connsiteX656" fmla="*/ 6343966 w 7350919"/>
              <a:gd name="connsiteY656" fmla="*/ 4467290 h 6858000"/>
              <a:gd name="connsiteX657" fmla="*/ 6331107 w 7350919"/>
              <a:gd name="connsiteY657" fmla="*/ 4482721 h 6858000"/>
              <a:gd name="connsiteX658" fmla="*/ 6504271 w 7350919"/>
              <a:gd name="connsiteY658" fmla="*/ 4549586 h 6858000"/>
              <a:gd name="connsiteX659" fmla="*/ 6493555 w 7350919"/>
              <a:gd name="connsiteY659" fmla="*/ 4985927 h 6858000"/>
              <a:gd name="connsiteX660" fmla="*/ 6640145 w 7350919"/>
              <a:gd name="connsiteY660" fmla="*/ 4943493 h 6858000"/>
              <a:gd name="connsiteX661" fmla="*/ 6504271 w 7350919"/>
              <a:gd name="connsiteY661" fmla="*/ 4549586 h 6858000"/>
              <a:gd name="connsiteX662" fmla="*/ 6650004 w 7350919"/>
              <a:gd name="connsiteY662" fmla="*/ 4794760 h 6858000"/>
              <a:gd name="connsiteX663" fmla="*/ 6681722 w 7350919"/>
              <a:gd name="connsiteY663" fmla="*/ 4933205 h 6858000"/>
              <a:gd name="connsiteX664" fmla="*/ 6698867 w 7350919"/>
              <a:gd name="connsiteY664" fmla="*/ 4895487 h 6858000"/>
              <a:gd name="connsiteX665" fmla="*/ 6643574 w 7350919"/>
              <a:gd name="connsiteY665" fmla="*/ 4759184 h 6858000"/>
              <a:gd name="connsiteX666" fmla="*/ 6650004 w 7350919"/>
              <a:gd name="connsiteY666" fmla="*/ 4794760 h 6858000"/>
              <a:gd name="connsiteX667" fmla="*/ 6618714 w 7350919"/>
              <a:gd name="connsiteY667" fmla="*/ 5015502 h 6858000"/>
              <a:gd name="connsiteX668" fmla="*/ 6621286 w 7350919"/>
              <a:gd name="connsiteY668" fmla="*/ 5114086 h 6858000"/>
              <a:gd name="connsiteX669" fmla="*/ 6682579 w 7350919"/>
              <a:gd name="connsiteY669" fmla="*/ 5138088 h 6858000"/>
              <a:gd name="connsiteX670" fmla="*/ 6650433 w 7350919"/>
              <a:gd name="connsiteY670" fmla="*/ 5000071 h 6858000"/>
              <a:gd name="connsiteX671" fmla="*/ 6618714 w 7350919"/>
              <a:gd name="connsiteY671" fmla="*/ 5015502 h 6858000"/>
              <a:gd name="connsiteX672" fmla="*/ 6051215 w 7350919"/>
              <a:gd name="connsiteY672" fmla="*/ 5042076 h 6858000"/>
              <a:gd name="connsiteX673" fmla="*/ 5950059 w 7350919"/>
              <a:gd name="connsiteY673" fmla="*/ 5036933 h 6858000"/>
              <a:gd name="connsiteX674" fmla="*/ 5947488 w 7350919"/>
              <a:gd name="connsiteY674" fmla="*/ 5252103 h 6858000"/>
              <a:gd name="connsiteX675" fmla="*/ 5971919 w 7350919"/>
              <a:gd name="connsiteY675" fmla="*/ 5276534 h 6858000"/>
              <a:gd name="connsiteX676" fmla="*/ 6243239 w 7350919"/>
              <a:gd name="connsiteY676" fmla="*/ 5359259 h 6858000"/>
              <a:gd name="connsiteX677" fmla="*/ 6267242 w 7350919"/>
              <a:gd name="connsiteY677" fmla="*/ 5058364 h 6858000"/>
              <a:gd name="connsiteX678" fmla="*/ 6051215 w 7350919"/>
              <a:gd name="connsiteY678" fmla="*/ 5042076 h 6858000"/>
              <a:gd name="connsiteX679" fmla="*/ 1121598 w 7350919"/>
              <a:gd name="connsiteY679" fmla="*/ 5148376 h 6858000"/>
              <a:gd name="connsiteX680" fmla="*/ 964721 w 7350919"/>
              <a:gd name="connsiteY680" fmla="*/ 5265818 h 6858000"/>
              <a:gd name="connsiteX681" fmla="*/ 987867 w 7350919"/>
              <a:gd name="connsiteY681" fmla="*/ 5298394 h 6858000"/>
              <a:gd name="connsiteX682" fmla="*/ 1074878 w 7350919"/>
              <a:gd name="connsiteY682" fmla="*/ 5384548 h 6858000"/>
              <a:gd name="connsiteX683" fmla="*/ 1172604 w 7350919"/>
              <a:gd name="connsiteY683" fmla="*/ 5223385 h 6858000"/>
              <a:gd name="connsiteX684" fmla="*/ 1191464 w 7350919"/>
              <a:gd name="connsiteY684" fmla="*/ 5137660 h 6858000"/>
              <a:gd name="connsiteX685" fmla="*/ 1188892 w 7350919"/>
              <a:gd name="connsiteY685" fmla="*/ 5124372 h 6858000"/>
              <a:gd name="connsiteX686" fmla="*/ 1121598 w 7350919"/>
              <a:gd name="connsiteY686" fmla="*/ 5148376 h 6858000"/>
              <a:gd name="connsiteX687" fmla="*/ 6491841 w 7350919"/>
              <a:gd name="connsiteY687" fmla="*/ 5134231 h 6858000"/>
              <a:gd name="connsiteX688" fmla="*/ 6475125 w 7350919"/>
              <a:gd name="connsiteY688" fmla="*/ 5163806 h 6858000"/>
              <a:gd name="connsiteX689" fmla="*/ 6472553 w 7350919"/>
              <a:gd name="connsiteY689" fmla="*/ 5244387 h 6858000"/>
              <a:gd name="connsiteX690" fmla="*/ 6462266 w 7350919"/>
              <a:gd name="connsiteY690" fmla="*/ 5300537 h 6858000"/>
              <a:gd name="connsiteX691" fmla="*/ 6462266 w 7350919"/>
              <a:gd name="connsiteY691" fmla="*/ 5361830 h 6858000"/>
              <a:gd name="connsiteX692" fmla="*/ 6459265 w 7350919"/>
              <a:gd name="connsiteY692" fmla="*/ 5402121 h 6858000"/>
              <a:gd name="connsiteX693" fmla="*/ 6512844 w 7350919"/>
              <a:gd name="connsiteY693" fmla="*/ 5441984 h 6858000"/>
              <a:gd name="connsiteX694" fmla="*/ 6406116 w 7350919"/>
              <a:gd name="connsiteY694" fmla="*/ 5455271 h 6858000"/>
              <a:gd name="connsiteX695" fmla="*/ 6576280 w 7350919"/>
              <a:gd name="connsiteY695" fmla="*/ 5561570 h 6858000"/>
              <a:gd name="connsiteX696" fmla="*/ 6576280 w 7350919"/>
              <a:gd name="connsiteY696" fmla="*/ 5175379 h 6858000"/>
              <a:gd name="connsiteX697" fmla="*/ 6506843 w 7350919"/>
              <a:gd name="connsiteY697" fmla="*/ 5124801 h 6858000"/>
              <a:gd name="connsiteX698" fmla="*/ 6491841 w 7350919"/>
              <a:gd name="connsiteY698" fmla="*/ 5134231 h 6858000"/>
              <a:gd name="connsiteX699" fmla="*/ 6315248 w 7350919"/>
              <a:gd name="connsiteY699" fmla="*/ 5141089 h 6858000"/>
              <a:gd name="connsiteX700" fmla="*/ 6299389 w 7350919"/>
              <a:gd name="connsiteY700" fmla="*/ 5357116 h 6858000"/>
              <a:gd name="connsiteX701" fmla="*/ 6384256 w 7350919"/>
              <a:gd name="connsiteY701" fmla="*/ 5351543 h 6858000"/>
              <a:gd name="connsiteX702" fmla="*/ 6397544 w 7350919"/>
              <a:gd name="connsiteY702" fmla="*/ 5282535 h 6858000"/>
              <a:gd name="connsiteX703" fmla="*/ 6400115 w 7350919"/>
              <a:gd name="connsiteY703" fmla="*/ 5216098 h 6858000"/>
              <a:gd name="connsiteX704" fmla="*/ 6400115 w 7350919"/>
              <a:gd name="connsiteY704" fmla="*/ 5174093 h 6858000"/>
              <a:gd name="connsiteX705" fmla="*/ 6394972 w 7350919"/>
              <a:gd name="connsiteY705" fmla="*/ 5134231 h 6858000"/>
              <a:gd name="connsiteX706" fmla="*/ 6315248 w 7350919"/>
              <a:gd name="connsiteY706" fmla="*/ 5141089 h 6858000"/>
              <a:gd name="connsiteX707" fmla="*/ 5274546 w 7350919"/>
              <a:gd name="connsiteY707" fmla="*/ 5158234 h 6858000"/>
              <a:gd name="connsiteX708" fmla="*/ 5244113 w 7350919"/>
              <a:gd name="connsiteY708" fmla="*/ 5207097 h 6858000"/>
              <a:gd name="connsiteX709" fmla="*/ 5297263 w 7350919"/>
              <a:gd name="connsiteY709" fmla="*/ 5393549 h 6858000"/>
              <a:gd name="connsiteX710" fmla="*/ 5467428 w 7350919"/>
              <a:gd name="connsiteY710" fmla="*/ 5228100 h 6858000"/>
              <a:gd name="connsiteX711" fmla="*/ 5274546 w 7350919"/>
              <a:gd name="connsiteY711" fmla="*/ 5158234 h 6858000"/>
              <a:gd name="connsiteX712" fmla="*/ 1383916 w 7350919"/>
              <a:gd name="connsiteY712" fmla="*/ 5156948 h 6858000"/>
              <a:gd name="connsiteX713" fmla="*/ 1353913 w 7350919"/>
              <a:gd name="connsiteY713" fmla="*/ 5186094 h 6858000"/>
              <a:gd name="connsiteX714" fmla="*/ 1367200 w 7350919"/>
              <a:gd name="connsiteY714" fmla="*/ 5689729 h 6858000"/>
              <a:gd name="connsiteX715" fmla="*/ 1452496 w 7350919"/>
              <a:gd name="connsiteY715" fmla="*/ 5695301 h 6858000"/>
              <a:gd name="connsiteX716" fmla="*/ 1487215 w 7350919"/>
              <a:gd name="connsiteY716" fmla="*/ 5588573 h 6858000"/>
              <a:gd name="connsiteX717" fmla="*/ 1497502 w 7350919"/>
              <a:gd name="connsiteY717" fmla="*/ 5577858 h 6858000"/>
              <a:gd name="connsiteX718" fmla="*/ 1572083 w 7350919"/>
              <a:gd name="connsiteY718" fmla="*/ 5180951 h 6858000"/>
              <a:gd name="connsiteX719" fmla="*/ 1383916 w 7350919"/>
              <a:gd name="connsiteY719" fmla="*/ 5156948 h 6858000"/>
              <a:gd name="connsiteX720" fmla="*/ 5030659 w 7350919"/>
              <a:gd name="connsiteY720" fmla="*/ 5159520 h 6858000"/>
              <a:gd name="connsiteX721" fmla="*/ 5025515 w 7350919"/>
              <a:gd name="connsiteY721" fmla="*/ 5213098 h 6858000"/>
              <a:gd name="connsiteX722" fmla="*/ 4977080 w 7350919"/>
              <a:gd name="connsiteY722" fmla="*/ 5174093 h 6858000"/>
              <a:gd name="connsiteX723" fmla="*/ 4820204 w 7350919"/>
              <a:gd name="connsiteY723" fmla="*/ 5252960 h 6858000"/>
              <a:gd name="connsiteX724" fmla="*/ 5061519 w 7350919"/>
              <a:gd name="connsiteY724" fmla="*/ 5388406 h 6858000"/>
              <a:gd name="connsiteX725" fmla="*/ 5126671 w 7350919"/>
              <a:gd name="connsiteY725" fmla="*/ 5394406 h 6858000"/>
              <a:gd name="connsiteX726" fmla="*/ 5132242 w 7350919"/>
              <a:gd name="connsiteY726" fmla="*/ 5194667 h 6858000"/>
              <a:gd name="connsiteX727" fmla="*/ 5054661 w 7350919"/>
              <a:gd name="connsiteY727" fmla="*/ 5157377 h 6858000"/>
              <a:gd name="connsiteX728" fmla="*/ 5030659 w 7350919"/>
              <a:gd name="connsiteY728" fmla="*/ 5159520 h 6858000"/>
              <a:gd name="connsiteX729" fmla="*/ 6618714 w 7350919"/>
              <a:gd name="connsiteY729" fmla="*/ 5183523 h 6858000"/>
              <a:gd name="connsiteX730" fmla="*/ 6613142 w 7350919"/>
              <a:gd name="connsiteY730" fmla="*/ 5583430 h 6858000"/>
              <a:gd name="connsiteX731" fmla="*/ 6804738 w 7350919"/>
              <a:gd name="connsiteY731" fmla="*/ 5697873 h 6858000"/>
              <a:gd name="connsiteX732" fmla="*/ 6703582 w 7350919"/>
              <a:gd name="connsiteY732" fmla="*/ 5220813 h 6858000"/>
              <a:gd name="connsiteX733" fmla="*/ 6618714 w 7350919"/>
              <a:gd name="connsiteY733" fmla="*/ 5183523 h 6858000"/>
              <a:gd name="connsiteX734" fmla="*/ 1204323 w 7350919"/>
              <a:gd name="connsiteY734" fmla="*/ 5244816 h 6858000"/>
              <a:gd name="connsiteX735" fmla="*/ 1108739 w 7350919"/>
              <a:gd name="connsiteY735" fmla="*/ 5439411 h 6858000"/>
              <a:gd name="connsiteX736" fmla="*/ 1239041 w 7350919"/>
              <a:gd name="connsiteY736" fmla="*/ 5660153 h 6858000"/>
              <a:gd name="connsiteX737" fmla="*/ 1236470 w 7350919"/>
              <a:gd name="connsiteY737" fmla="*/ 5198953 h 6858000"/>
              <a:gd name="connsiteX738" fmla="*/ 1204323 w 7350919"/>
              <a:gd name="connsiteY738" fmla="*/ 5244816 h 6858000"/>
              <a:gd name="connsiteX739" fmla="*/ 1596515 w 7350919"/>
              <a:gd name="connsiteY739" fmla="*/ 5199381 h 6858000"/>
              <a:gd name="connsiteX740" fmla="*/ 1535221 w 7350919"/>
              <a:gd name="connsiteY740" fmla="*/ 5652438 h 6858000"/>
              <a:gd name="connsiteX741" fmla="*/ 1796254 w 7350919"/>
              <a:gd name="connsiteY741" fmla="*/ 5508421 h 6858000"/>
              <a:gd name="connsiteX742" fmla="*/ 1758963 w 7350919"/>
              <a:gd name="connsiteY742" fmla="*/ 5279106 h 6858000"/>
              <a:gd name="connsiteX743" fmla="*/ 1596515 w 7350919"/>
              <a:gd name="connsiteY743" fmla="*/ 5199381 h 6858000"/>
              <a:gd name="connsiteX744" fmla="*/ 5493574 w 7350919"/>
              <a:gd name="connsiteY744" fmla="*/ 5287250 h 6858000"/>
              <a:gd name="connsiteX745" fmla="*/ 5326410 w 7350919"/>
              <a:gd name="connsiteY745" fmla="*/ 5450556 h 6858000"/>
              <a:gd name="connsiteX746" fmla="*/ 5590443 w 7350919"/>
              <a:gd name="connsiteY746" fmla="*/ 5303538 h 6858000"/>
              <a:gd name="connsiteX747" fmla="*/ 5526577 w 7350919"/>
              <a:gd name="connsiteY747" fmla="*/ 5261104 h 6858000"/>
              <a:gd name="connsiteX748" fmla="*/ 5493574 w 7350919"/>
              <a:gd name="connsiteY748" fmla="*/ 5287250 h 6858000"/>
              <a:gd name="connsiteX749" fmla="*/ 4636323 w 7350919"/>
              <a:gd name="connsiteY749" fmla="*/ 5359687 h 6858000"/>
              <a:gd name="connsiteX750" fmla="*/ 4644038 w 7350919"/>
              <a:gd name="connsiteY750" fmla="*/ 5369974 h 6858000"/>
              <a:gd name="connsiteX751" fmla="*/ 4641895 w 7350919"/>
              <a:gd name="connsiteY751" fmla="*/ 5471558 h 6858000"/>
              <a:gd name="connsiteX752" fmla="*/ 4634180 w 7350919"/>
              <a:gd name="connsiteY752" fmla="*/ 5560284 h 6858000"/>
              <a:gd name="connsiteX753" fmla="*/ 4657755 w 7350919"/>
              <a:gd name="connsiteY753" fmla="*/ 5679441 h 6858000"/>
              <a:gd name="connsiteX754" fmla="*/ 4644467 w 7350919"/>
              <a:gd name="connsiteY754" fmla="*/ 5697873 h 6858000"/>
              <a:gd name="connsiteX755" fmla="*/ 4657755 w 7350919"/>
              <a:gd name="connsiteY755" fmla="*/ 5823031 h 6858000"/>
              <a:gd name="connsiteX756" fmla="*/ 4712190 w 7350919"/>
              <a:gd name="connsiteY756" fmla="*/ 5805886 h 6858000"/>
              <a:gd name="connsiteX757" fmla="*/ 5163961 w 7350919"/>
              <a:gd name="connsiteY757" fmla="*/ 5535424 h 6858000"/>
              <a:gd name="connsiteX758" fmla="*/ 5163961 w 7350919"/>
              <a:gd name="connsiteY758" fmla="*/ 5513992 h 6858000"/>
              <a:gd name="connsiteX759" fmla="*/ 5036659 w 7350919"/>
              <a:gd name="connsiteY759" fmla="*/ 5472844 h 6858000"/>
              <a:gd name="connsiteX760" fmla="*/ 5030230 w 7350919"/>
              <a:gd name="connsiteY760" fmla="*/ 5441984 h 6858000"/>
              <a:gd name="connsiteX761" fmla="*/ 4769197 w 7350919"/>
              <a:gd name="connsiteY761" fmla="*/ 5282535 h 6858000"/>
              <a:gd name="connsiteX762" fmla="*/ 4636323 w 7350919"/>
              <a:gd name="connsiteY762" fmla="*/ 5359687 h 6858000"/>
              <a:gd name="connsiteX763" fmla="*/ 6013924 w 7350919"/>
              <a:gd name="connsiteY763" fmla="*/ 5368260 h 6858000"/>
              <a:gd name="connsiteX764" fmla="*/ 5968490 w 7350919"/>
              <a:gd name="connsiteY764" fmla="*/ 5372975 h 6858000"/>
              <a:gd name="connsiteX765" fmla="*/ 5965918 w 7350919"/>
              <a:gd name="connsiteY765" fmla="*/ 5396978 h 6858000"/>
              <a:gd name="connsiteX766" fmla="*/ 6115937 w 7350919"/>
              <a:gd name="connsiteY766" fmla="*/ 5397407 h 6858000"/>
              <a:gd name="connsiteX767" fmla="*/ 6013924 w 7350919"/>
              <a:gd name="connsiteY767" fmla="*/ 5368260 h 6858000"/>
              <a:gd name="connsiteX768" fmla="*/ 5381703 w 7350919"/>
              <a:gd name="connsiteY768" fmla="*/ 5505420 h 6858000"/>
              <a:gd name="connsiteX769" fmla="*/ 5334125 w 7350919"/>
              <a:gd name="connsiteY769" fmla="*/ 5537567 h 6858000"/>
              <a:gd name="connsiteX770" fmla="*/ 5446425 w 7350919"/>
              <a:gd name="connsiteY770" fmla="*/ 5617291 h 6858000"/>
              <a:gd name="connsiteX771" fmla="*/ 5478572 w 7350919"/>
              <a:gd name="connsiteY771" fmla="*/ 5595003 h 6858000"/>
              <a:gd name="connsiteX772" fmla="*/ 5587443 w 7350919"/>
              <a:gd name="connsiteY772" fmla="*/ 5390977 h 6858000"/>
              <a:gd name="connsiteX773" fmla="*/ 5381703 w 7350919"/>
              <a:gd name="connsiteY773" fmla="*/ 5505420 h 6858000"/>
              <a:gd name="connsiteX774" fmla="*/ 5658166 w 7350919"/>
              <a:gd name="connsiteY774" fmla="*/ 5429982 h 6858000"/>
              <a:gd name="connsiteX775" fmla="*/ 5553153 w 7350919"/>
              <a:gd name="connsiteY775" fmla="*/ 5627578 h 6858000"/>
              <a:gd name="connsiteX776" fmla="*/ 5555296 w 7350919"/>
              <a:gd name="connsiteY776" fmla="*/ 5732591 h 6858000"/>
              <a:gd name="connsiteX777" fmla="*/ 5730174 w 7350919"/>
              <a:gd name="connsiteY777" fmla="*/ 5913471 h 6858000"/>
              <a:gd name="connsiteX778" fmla="*/ 5752034 w 7350919"/>
              <a:gd name="connsiteY778" fmla="*/ 5871037 h 6858000"/>
              <a:gd name="connsiteX779" fmla="*/ 5770894 w 7350919"/>
              <a:gd name="connsiteY779" fmla="*/ 5876609 h 6858000"/>
              <a:gd name="connsiteX780" fmla="*/ 5818900 w 7350919"/>
              <a:gd name="connsiteY780" fmla="*/ 5434268 h 6858000"/>
              <a:gd name="connsiteX781" fmla="*/ 5808184 w 7350919"/>
              <a:gd name="connsiteY781" fmla="*/ 5429125 h 6858000"/>
              <a:gd name="connsiteX782" fmla="*/ 5682597 w 7350919"/>
              <a:gd name="connsiteY782" fmla="*/ 5397407 h 6858000"/>
              <a:gd name="connsiteX783" fmla="*/ 5658166 w 7350919"/>
              <a:gd name="connsiteY783" fmla="*/ 5429982 h 6858000"/>
              <a:gd name="connsiteX784" fmla="*/ 4463587 w 7350919"/>
              <a:gd name="connsiteY784" fmla="*/ 5471130 h 6858000"/>
              <a:gd name="connsiteX785" fmla="*/ 4442585 w 7350919"/>
              <a:gd name="connsiteY785" fmla="*/ 5561999 h 6858000"/>
              <a:gd name="connsiteX786" fmla="*/ 4540740 w 7350919"/>
              <a:gd name="connsiteY786" fmla="*/ 5545711 h 6858000"/>
              <a:gd name="connsiteX787" fmla="*/ 4540740 w 7350919"/>
              <a:gd name="connsiteY787" fmla="*/ 5503705 h 6858000"/>
              <a:gd name="connsiteX788" fmla="*/ 4516308 w 7350919"/>
              <a:gd name="connsiteY788" fmla="*/ 5486989 h 6858000"/>
              <a:gd name="connsiteX789" fmla="*/ 4485019 w 7350919"/>
              <a:gd name="connsiteY789" fmla="*/ 5489561 h 6858000"/>
              <a:gd name="connsiteX790" fmla="*/ 4482447 w 7350919"/>
              <a:gd name="connsiteY790" fmla="*/ 5434697 h 6858000"/>
              <a:gd name="connsiteX791" fmla="*/ 4463587 w 7350919"/>
              <a:gd name="connsiteY791" fmla="*/ 5471130 h 6858000"/>
              <a:gd name="connsiteX792" fmla="*/ 6142940 w 7350919"/>
              <a:gd name="connsiteY792" fmla="*/ 5474559 h 6858000"/>
              <a:gd name="connsiteX793" fmla="*/ 6235095 w 7350919"/>
              <a:gd name="connsiteY793" fmla="*/ 5524708 h 6858000"/>
              <a:gd name="connsiteX794" fmla="*/ 6240238 w 7350919"/>
              <a:gd name="connsiteY794" fmla="*/ 5460843 h 6858000"/>
              <a:gd name="connsiteX795" fmla="*/ 6142940 w 7350919"/>
              <a:gd name="connsiteY795" fmla="*/ 5474559 h 6858000"/>
              <a:gd name="connsiteX796" fmla="*/ 5941915 w 7350919"/>
              <a:gd name="connsiteY796" fmla="*/ 5476702 h 6858000"/>
              <a:gd name="connsiteX797" fmla="*/ 5941915 w 7350919"/>
              <a:gd name="connsiteY797" fmla="*/ 5492561 h 6858000"/>
              <a:gd name="connsiteX798" fmla="*/ 6221808 w 7350919"/>
              <a:gd name="connsiteY798" fmla="*/ 5694872 h 6858000"/>
              <a:gd name="connsiteX799" fmla="*/ 6235095 w 7350919"/>
              <a:gd name="connsiteY799" fmla="*/ 5548282 h 6858000"/>
              <a:gd name="connsiteX800" fmla="*/ 6115080 w 7350919"/>
              <a:gd name="connsiteY800" fmla="*/ 5474131 h 6858000"/>
              <a:gd name="connsiteX801" fmla="*/ 5941915 w 7350919"/>
              <a:gd name="connsiteY801" fmla="*/ 5476702 h 6858000"/>
              <a:gd name="connsiteX802" fmla="*/ 6288244 w 7350919"/>
              <a:gd name="connsiteY802" fmla="*/ 5484846 h 6858000"/>
              <a:gd name="connsiteX803" fmla="*/ 6282672 w 7350919"/>
              <a:gd name="connsiteY803" fmla="*/ 5548711 h 6858000"/>
              <a:gd name="connsiteX804" fmla="*/ 6447693 w 7350919"/>
              <a:gd name="connsiteY804" fmla="*/ 5642151 h 6858000"/>
              <a:gd name="connsiteX805" fmla="*/ 6493127 w 7350919"/>
              <a:gd name="connsiteY805" fmla="*/ 5610004 h 6858000"/>
              <a:gd name="connsiteX806" fmla="*/ 6288244 w 7350919"/>
              <a:gd name="connsiteY806" fmla="*/ 5484846 h 6858000"/>
              <a:gd name="connsiteX807" fmla="*/ 1002012 w 7350919"/>
              <a:gd name="connsiteY807" fmla="*/ 5625863 h 6858000"/>
              <a:gd name="connsiteX808" fmla="*/ 1007155 w 7350919"/>
              <a:gd name="connsiteY808" fmla="*/ 5641723 h 6858000"/>
              <a:gd name="connsiteX809" fmla="*/ 1201751 w 7350919"/>
              <a:gd name="connsiteY809" fmla="*/ 5724447 h 6858000"/>
              <a:gd name="connsiteX810" fmla="*/ 1081736 w 7350919"/>
              <a:gd name="connsiteY810" fmla="*/ 5487418 h 6858000"/>
              <a:gd name="connsiteX811" fmla="*/ 1002012 w 7350919"/>
              <a:gd name="connsiteY811" fmla="*/ 5625863 h 6858000"/>
              <a:gd name="connsiteX812" fmla="*/ 5938915 w 7350919"/>
              <a:gd name="connsiteY812" fmla="*/ 5508849 h 6858000"/>
              <a:gd name="connsiteX813" fmla="*/ 5925199 w 7350919"/>
              <a:gd name="connsiteY813" fmla="*/ 5949047 h 6858000"/>
              <a:gd name="connsiteX814" fmla="*/ 6253097 w 7350919"/>
              <a:gd name="connsiteY814" fmla="*/ 5793885 h 6858000"/>
              <a:gd name="connsiteX815" fmla="*/ 6202090 w 7350919"/>
              <a:gd name="connsiteY815" fmla="*/ 5708588 h 6858000"/>
              <a:gd name="connsiteX816" fmla="*/ 5938915 w 7350919"/>
              <a:gd name="connsiteY816" fmla="*/ 5508849 h 6858000"/>
              <a:gd name="connsiteX817" fmla="*/ 6282672 w 7350919"/>
              <a:gd name="connsiteY817" fmla="*/ 5572714 h 6858000"/>
              <a:gd name="connsiteX818" fmla="*/ 6271956 w 7350919"/>
              <a:gd name="connsiteY818" fmla="*/ 5721875 h 6858000"/>
              <a:gd name="connsiteX819" fmla="*/ 6351681 w 7350919"/>
              <a:gd name="connsiteY819" fmla="*/ 5721447 h 6858000"/>
              <a:gd name="connsiteX820" fmla="*/ 6434405 w 7350919"/>
              <a:gd name="connsiteY820" fmla="*/ 5655439 h 6858000"/>
              <a:gd name="connsiteX821" fmla="*/ 6282672 w 7350919"/>
              <a:gd name="connsiteY821" fmla="*/ 5572714 h 6858000"/>
              <a:gd name="connsiteX822" fmla="*/ 4416867 w 7350919"/>
              <a:gd name="connsiteY822" fmla="*/ 5622435 h 6858000"/>
              <a:gd name="connsiteX823" fmla="*/ 4238559 w 7350919"/>
              <a:gd name="connsiteY823" fmla="*/ 5930616 h 6858000"/>
              <a:gd name="connsiteX824" fmla="*/ 4455015 w 7350919"/>
              <a:gd name="connsiteY824" fmla="*/ 5623292 h 6858000"/>
              <a:gd name="connsiteX825" fmla="*/ 4436584 w 7350919"/>
              <a:gd name="connsiteY825" fmla="*/ 5607433 h 6858000"/>
              <a:gd name="connsiteX826" fmla="*/ 4416867 w 7350919"/>
              <a:gd name="connsiteY826" fmla="*/ 5622435 h 6858000"/>
              <a:gd name="connsiteX827" fmla="*/ 5355556 w 7350919"/>
              <a:gd name="connsiteY827" fmla="*/ 5631007 h 6858000"/>
              <a:gd name="connsiteX828" fmla="*/ 5363700 w 7350919"/>
              <a:gd name="connsiteY828" fmla="*/ 5660153 h 6858000"/>
              <a:gd name="connsiteX829" fmla="*/ 5395418 w 7350919"/>
              <a:gd name="connsiteY829" fmla="*/ 5716304 h 6858000"/>
              <a:gd name="connsiteX830" fmla="*/ 5394561 w 7350919"/>
              <a:gd name="connsiteY830" fmla="*/ 5735592 h 6858000"/>
              <a:gd name="connsiteX831" fmla="*/ 5394990 w 7350919"/>
              <a:gd name="connsiteY831" fmla="*/ 5751451 h 6858000"/>
              <a:gd name="connsiteX832" fmla="*/ 5424994 w 7350919"/>
              <a:gd name="connsiteY832" fmla="*/ 5706445 h 6858000"/>
              <a:gd name="connsiteX833" fmla="*/ 5426279 w 7350919"/>
              <a:gd name="connsiteY833" fmla="*/ 5682014 h 6858000"/>
              <a:gd name="connsiteX834" fmla="*/ 5355556 w 7350919"/>
              <a:gd name="connsiteY834" fmla="*/ 5631007 h 6858000"/>
              <a:gd name="connsiteX835" fmla="*/ 6495699 w 7350919"/>
              <a:gd name="connsiteY835" fmla="*/ 5687157 h 6858000"/>
              <a:gd name="connsiteX836" fmla="*/ 6474696 w 7350919"/>
              <a:gd name="connsiteY836" fmla="*/ 5711160 h 6858000"/>
              <a:gd name="connsiteX837" fmla="*/ 6468695 w 7350919"/>
              <a:gd name="connsiteY837" fmla="*/ 5742878 h 6858000"/>
              <a:gd name="connsiteX838" fmla="*/ 6564708 w 7350919"/>
              <a:gd name="connsiteY838" fmla="*/ 5729591 h 6858000"/>
              <a:gd name="connsiteX839" fmla="*/ 6569851 w 7350919"/>
              <a:gd name="connsiteY839" fmla="*/ 5718875 h 6858000"/>
              <a:gd name="connsiteX840" fmla="*/ 6495699 w 7350919"/>
              <a:gd name="connsiteY840" fmla="*/ 568715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</a:cxnLst>
            <a:rect l="l" t="t" r="r" b="b"/>
            <a:pathLst>
              <a:path w="7350919" h="6858000">
                <a:moveTo>
                  <a:pt x="5653879" y="1446"/>
                </a:moveTo>
                <a:cubicBezTo>
                  <a:pt x="5655165" y="1446"/>
                  <a:pt x="5703600" y="9161"/>
                  <a:pt x="5704457" y="9590"/>
                </a:cubicBezTo>
                <a:cubicBezTo>
                  <a:pt x="5705314" y="18162"/>
                  <a:pt x="5706171" y="27164"/>
                  <a:pt x="5707028" y="35736"/>
                </a:cubicBezTo>
                <a:cubicBezTo>
                  <a:pt x="5809898" y="-7126"/>
                  <a:pt x="5810756" y="94458"/>
                  <a:pt x="5813756" y="156180"/>
                </a:cubicBezTo>
                <a:cubicBezTo>
                  <a:pt x="7023336" y="95744"/>
                  <a:pt x="6897321" y="334059"/>
                  <a:pt x="6093220" y="466504"/>
                </a:cubicBezTo>
                <a:cubicBezTo>
                  <a:pt x="5998494" y="482363"/>
                  <a:pt x="5903339" y="494365"/>
                  <a:pt x="5808184" y="505509"/>
                </a:cubicBezTo>
                <a:cubicBezTo>
                  <a:pt x="5815042" y="538513"/>
                  <a:pt x="5835187" y="526512"/>
                  <a:pt x="5840331" y="657242"/>
                </a:cubicBezTo>
                <a:cubicBezTo>
                  <a:pt x="5848046" y="652956"/>
                  <a:pt x="5855333" y="646527"/>
                  <a:pt x="5864334" y="646098"/>
                </a:cubicBezTo>
                <a:cubicBezTo>
                  <a:pt x="5873335" y="652099"/>
                  <a:pt x="5872049" y="656385"/>
                  <a:pt x="5833044" y="758826"/>
                </a:cubicBezTo>
                <a:cubicBezTo>
                  <a:pt x="5833044" y="797831"/>
                  <a:pt x="5836474" y="836836"/>
                  <a:pt x="5837759" y="875841"/>
                </a:cubicBezTo>
                <a:cubicBezTo>
                  <a:pt x="5831330" y="877556"/>
                  <a:pt x="5825329" y="879270"/>
                  <a:pt x="5818900" y="881413"/>
                </a:cubicBezTo>
                <a:cubicBezTo>
                  <a:pt x="5829616" y="1187880"/>
                  <a:pt x="5840331" y="1493918"/>
                  <a:pt x="5851047" y="1800385"/>
                </a:cubicBezTo>
                <a:cubicBezTo>
                  <a:pt x="5955631" y="1803814"/>
                  <a:pt x="6004923" y="1787098"/>
                  <a:pt x="6005780" y="1869822"/>
                </a:cubicBezTo>
                <a:cubicBezTo>
                  <a:pt x="6077361" y="1863822"/>
                  <a:pt x="6149370" y="1862107"/>
                  <a:pt x="6221379" y="1859535"/>
                </a:cubicBezTo>
                <a:cubicBezTo>
                  <a:pt x="6304960" y="1856535"/>
                  <a:pt x="6388114" y="1855249"/>
                  <a:pt x="6471696" y="1853535"/>
                </a:cubicBezTo>
                <a:cubicBezTo>
                  <a:pt x="6471696" y="1841105"/>
                  <a:pt x="6471696" y="1828674"/>
                  <a:pt x="6471696" y="1816244"/>
                </a:cubicBezTo>
                <a:cubicBezTo>
                  <a:pt x="6478554" y="1813673"/>
                  <a:pt x="6485840" y="1811101"/>
                  <a:pt x="6493127" y="1808100"/>
                </a:cubicBezTo>
                <a:cubicBezTo>
                  <a:pt x="6493984" y="1800814"/>
                  <a:pt x="6494842" y="1793956"/>
                  <a:pt x="6495699" y="1786669"/>
                </a:cubicBezTo>
                <a:cubicBezTo>
                  <a:pt x="6491412" y="1783240"/>
                  <a:pt x="6486698" y="1779383"/>
                  <a:pt x="6482411" y="1775954"/>
                </a:cubicBezTo>
                <a:cubicBezTo>
                  <a:pt x="6484983" y="1772525"/>
                  <a:pt x="6487555" y="1768667"/>
                  <a:pt x="6490555" y="1765238"/>
                </a:cubicBezTo>
                <a:cubicBezTo>
                  <a:pt x="6487984" y="1760094"/>
                  <a:pt x="6485412" y="1754522"/>
                  <a:pt x="6482411" y="1749379"/>
                </a:cubicBezTo>
                <a:cubicBezTo>
                  <a:pt x="6485840" y="1746807"/>
                  <a:pt x="6489269" y="1744235"/>
                  <a:pt x="6492698" y="1741664"/>
                </a:cubicBezTo>
                <a:cubicBezTo>
                  <a:pt x="6486269" y="1733948"/>
                  <a:pt x="6482840" y="1724090"/>
                  <a:pt x="6481554" y="1713803"/>
                </a:cubicBezTo>
                <a:cubicBezTo>
                  <a:pt x="6468695" y="1714660"/>
                  <a:pt x="6456694" y="1719375"/>
                  <a:pt x="6445550" y="1725376"/>
                </a:cubicBezTo>
                <a:cubicBezTo>
                  <a:pt x="6433548" y="1768238"/>
                  <a:pt x="6384685" y="1797814"/>
                  <a:pt x="6394972" y="1725376"/>
                </a:cubicBezTo>
                <a:cubicBezTo>
                  <a:pt x="6400544" y="1691943"/>
                  <a:pt x="6422832" y="1632364"/>
                  <a:pt x="6427976" y="1625935"/>
                </a:cubicBezTo>
                <a:cubicBezTo>
                  <a:pt x="6433119" y="1621220"/>
                  <a:pt x="6442549" y="1618220"/>
                  <a:pt x="6448121" y="1624220"/>
                </a:cubicBezTo>
                <a:cubicBezTo>
                  <a:pt x="6464838" y="1642223"/>
                  <a:pt x="6442549" y="1679084"/>
                  <a:pt x="6485412" y="1673084"/>
                </a:cubicBezTo>
                <a:cubicBezTo>
                  <a:pt x="6490127" y="1630221"/>
                  <a:pt x="6482840" y="1628507"/>
                  <a:pt x="6517130" y="1626364"/>
                </a:cubicBezTo>
                <a:cubicBezTo>
                  <a:pt x="6539419" y="1023717"/>
                  <a:pt x="6554420" y="1020716"/>
                  <a:pt x="6546277" y="1628935"/>
                </a:cubicBezTo>
                <a:cubicBezTo>
                  <a:pt x="6558278" y="1630221"/>
                  <a:pt x="6570279" y="1634079"/>
                  <a:pt x="6580995" y="1640079"/>
                </a:cubicBezTo>
                <a:cubicBezTo>
                  <a:pt x="6576709" y="1642651"/>
                  <a:pt x="6571994" y="1645652"/>
                  <a:pt x="6567708" y="1648223"/>
                </a:cubicBezTo>
                <a:cubicBezTo>
                  <a:pt x="6586567" y="1677799"/>
                  <a:pt x="6564279" y="1728805"/>
                  <a:pt x="6571994" y="1754951"/>
                </a:cubicBezTo>
                <a:cubicBezTo>
                  <a:pt x="6562135" y="1758809"/>
                  <a:pt x="6550991" y="1762238"/>
                  <a:pt x="6547134" y="1772953"/>
                </a:cubicBezTo>
                <a:cubicBezTo>
                  <a:pt x="6556135" y="1775954"/>
                  <a:pt x="6565136" y="1778525"/>
                  <a:pt x="6574137" y="1781097"/>
                </a:cubicBezTo>
                <a:cubicBezTo>
                  <a:pt x="6570279" y="1783240"/>
                  <a:pt x="6565993" y="1784955"/>
                  <a:pt x="6562135" y="1787098"/>
                </a:cubicBezTo>
                <a:cubicBezTo>
                  <a:pt x="6561278" y="1793956"/>
                  <a:pt x="6560421" y="1800814"/>
                  <a:pt x="6559564" y="1808100"/>
                </a:cubicBezTo>
                <a:cubicBezTo>
                  <a:pt x="6565565" y="1813673"/>
                  <a:pt x="6571994" y="1818816"/>
                  <a:pt x="6578423" y="1824388"/>
                </a:cubicBezTo>
                <a:cubicBezTo>
                  <a:pt x="6577566" y="1835961"/>
                  <a:pt x="6576709" y="1847534"/>
                  <a:pt x="6575852" y="1858678"/>
                </a:cubicBezTo>
                <a:cubicBezTo>
                  <a:pt x="7535114" y="1897254"/>
                  <a:pt x="7602837" y="2150143"/>
                  <a:pt x="6637145" y="2135999"/>
                </a:cubicBezTo>
                <a:cubicBezTo>
                  <a:pt x="6637145" y="2151858"/>
                  <a:pt x="6637145" y="2168146"/>
                  <a:pt x="6637145" y="2184005"/>
                </a:cubicBezTo>
                <a:cubicBezTo>
                  <a:pt x="6610570" y="2213151"/>
                  <a:pt x="6623000" y="2204579"/>
                  <a:pt x="6600712" y="2211008"/>
                </a:cubicBezTo>
                <a:cubicBezTo>
                  <a:pt x="6593425" y="2220438"/>
                  <a:pt x="6581853" y="2224724"/>
                  <a:pt x="6570279" y="2226867"/>
                </a:cubicBezTo>
                <a:cubicBezTo>
                  <a:pt x="6565565" y="2253871"/>
                  <a:pt x="6565136" y="2281731"/>
                  <a:pt x="6562564" y="2309163"/>
                </a:cubicBezTo>
                <a:cubicBezTo>
                  <a:pt x="6556992" y="2310878"/>
                  <a:pt x="6551849" y="2312592"/>
                  <a:pt x="6546705" y="2314735"/>
                </a:cubicBezTo>
                <a:cubicBezTo>
                  <a:pt x="6537704" y="2667922"/>
                  <a:pt x="6529132" y="3021109"/>
                  <a:pt x="6520130" y="3374725"/>
                </a:cubicBezTo>
                <a:cubicBezTo>
                  <a:pt x="6527845" y="3376440"/>
                  <a:pt x="6538990" y="3375582"/>
                  <a:pt x="6543276" y="3383726"/>
                </a:cubicBezTo>
                <a:cubicBezTo>
                  <a:pt x="6545848" y="3397442"/>
                  <a:pt x="6545419" y="3412015"/>
                  <a:pt x="6546705" y="3425731"/>
                </a:cubicBezTo>
                <a:cubicBezTo>
                  <a:pt x="6566851" y="3429160"/>
                  <a:pt x="6589568" y="3429589"/>
                  <a:pt x="6606284" y="3443733"/>
                </a:cubicBezTo>
                <a:cubicBezTo>
                  <a:pt x="6603712" y="3471594"/>
                  <a:pt x="6604141" y="3499455"/>
                  <a:pt x="6602426" y="3527315"/>
                </a:cubicBezTo>
                <a:cubicBezTo>
                  <a:pt x="6583567" y="3530745"/>
                  <a:pt x="6565136" y="3534602"/>
                  <a:pt x="6546705" y="3538031"/>
                </a:cubicBezTo>
                <a:cubicBezTo>
                  <a:pt x="6547134" y="3568463"/>
                  <a:pt x="6547134" y="3599325"/>
                  <a:pt x="6538990" y="3628899"/>
                </a:cubicBezTo>
                <a:cubicBezTo>
                  <a:pt x="6536847" y="3637472"/>
                  <a:pt x="6531703" y="3644759"/>
                  <a:pt x="6525702" y="3651188"/>
                </a:cubicBezTo>
                <a:cubicBezTo>
                  <a:pt x="6519702" y="3886932"/>
                  <a:pt x="6514987" y="4123104"/>
                  <a:pt x="6509415" y="4358848"/>
                </a:cubicBezTo>
                <a:cubicBezTo>
                  <a:pt x="6568136" y="4367849"/>
                  <a:pt x="6581424" y="4376422"/>
                  <a:pt x="6577137" y="4404282"/>
                </a:cubicBezTo>
                <a:cubicBezTo>
                  <a:pt x="6593854" y="4417141"/>
                  <a:pt x="6749016" y="4872341"/>
                  <a:pt x="6754160" y="4888200"/>
                </a:cubicBezTo>
                <a:cubicBezTo>
                  <a:pt x="6766590" y="4893772"/>
                  <a:pt x="6779877" y="4893772"/>
                  <a:pt x="6762732" y="4934492"/>
                </a:cubicBezTo>
                <a:cubicBezTo>
                  <a:pt x="6764875" y="4938778"/>
                  <a:pt x="6917037" y="5292393"/>
                  <a:pt x="6935897" y="5429982"/>
                </a:cubicBezTo>
                <a:cubicBezTo>
                  <a:pt x="6971901" y="5441555"/>
                  <a:pt x="6962043" y="5441555"/>
                  <a:pt x="6977902" y="5495562"/>
                </a:cubicBezTo>
                <a:cubicBezTo>
                  <a:pt x="6975330" y="5497705"/>
                  <a:pt x="6972758" y="5500277"/>
                  <a:pt x="6970615" y="5502848"/>
                </a:cubicBezTo>
                <a:cubicBezTo>
                  <a:pt x="6971472" y="5506277"/>
                  <a:pt x="6972758" y="5509706"/>
                  <a:pt x="6974044" y="5513135"/>
                </a:cubicBezTo>
                <a:cubicBezTo>
                  <a:pt x="6972758" y="5514421"/>
                  <a:pt x="6970615" y="5516993"/>
                  <a:pt x="6969329" y="5518279"/>
                </a:cubicBezTo>
                <a:cubicBezTo>
                  <a:pt x="6971472" y="5522565"/>
                  <a:pt x="6974044" y="5526423"/>
                  <a:pt x="6976616" y="5530709"/>
                </a:cubicBezTo>
                <a:cubicBezTo>
                  <a:pt x="6972758" y="5540138"/>
                  <a:pt x="6980045" y="5547425"/>
                  <a:pt x="6986474" y="5552997"/>
                </a:cubicBezTo>
                <a:cubicBezTo>
                  <a:pt x="6988189" y="5564999"/>
                  <a:pt x="6992904" y="5578715"/>
                  <a:pt x="6986903" y="5590288"/>
                </a:cubicBezTo>
                <a:cubicBezTo>
                  <a:pt x="6959043" y="5636579"/>
                  <a:pt x="6814596" y="5621577"/>
                  <a:pt x="6863888" y="5559856"/>
                </a:cubicBezTo>
                <a:cubicBezTo>
                  <a:pt x="6865174" y="5554283"/>
                  <a:pt x="6860030" y="5549997"/>
                  <a:pt x="6857458" y="5545282"/>
                </a:cubicBezTo>
                <a:cubicBezTo>
                  <a:pt x="6861744" y="5540996"/>
                  <a:pt x="6863031" y="5535424"/>
                  <a:pt x="6860459" y="5529423"/>
                </a:cubicBezTo>
                <a:cubicBezTo>
                  <a:pt x="6862602" y="5527280"/>
                  <a:pt x="6865174" y="5525136"/>
                  <a:pt x="6867317" y="5522993"/>
                </a:cubicBezTo>
                <a:cubicBezTo>
                  <a:pt x="6863459" y="5510992"/>
                  <a:pt x="6839885" y="5498562"/>
                  <a:pt x="6882747" y="5469415"/>
                </a:cubicBezTo>
                <a:cubicBezTo>
                  <a:pt x="6877604" y="5379404"/>
                  <a:pt x="6749445" y="5047220"/>
                  <a:pt x="6717298" y="4963638"/>
                </a:cubicBezTo>
                <a:cubicBezTo>
                  <a:pt x="6708297" y="4966210"/>
                  <a:pt x="6699724" y="4968782"/>
                  <a:pt x="6690723" y="4971782"/>
                </a:cubicBezTo>
                <a:cubicBezTo>
                  <a:pt x="6744730" y="5225957"/>
                  <a:pt x="6799165" y="5479702"/>
                  <a:pt x="6853172" y="5733449"/>
                </a:cubicBezTo>
                <a:cubicBezTo>
                  <a:pt x="7122777" y="5896326"/>
                  <a:pt x="7170354" y="5910042"/>
                  <a:pt x="7205073" y="5975622"/>
                </a:cubicBezTo>
                <a:cubicBezTo>
                  <a:pt x="7252651" y="5961905"/>
                  <a:pt x="7356378" y="6102923"/>
                  <a:pt x="7350377" y="6108066"/>
                </a:cubicBezTo>
                <a:cubicBezTo>
                  <a:pt x="7289941" y="6170217"/>
                  <a:pt x="7203359" y="6196792"/>
                  <a:pt x="7184499" y="6113639"/>
                </a:cubicBezTo>
                <a:cubicBezTo>
                  <a:pt x="7181928" y="6110639"/>
                  <a:pt x="7178927" y="6108496"/>
                  <a:pt x="7176355" y="6105923"/>
                </a:cubicBezTo>
                <a:cubicBezTo>
                  <a:pt x="7177641" y="6104638"/>
                  <a:pt x="7180213" y="6101637"/>
                  <a:pt x="7181499" y="6100352"/>
                </a:cubicBezTo>
                <a:cubicBezTo>
                  <a:pt x="7175927" y="6095637"/>
                  <a:pt x="7169926" y="6092636"/>
                  <a:pt x="7163068" y="6090493"/>
                </a:cubicBezTo>
                <a:cubicBezTo>
                  <a:pt x="7164783" y="6087493"/>
                  <a:pt x="7166497" y="6084921"/>
                  <a:pt x="7168211" y="6081920"/>
                </a:cubicBezTo>
                <a:cubicBezTo>
                  <a:pt x="7163925" y="6075491"/>
                  <a:pt x="7137779" y="6069919"/>
                  <a:pt x="7148495" y="6031343"/>
                </a:cubicBezTo>
                <a:cubicBezTo>
                  <a:pt x="7102632" y="5971764"/>
                  <a:pt x="6943183" y="5880467"/>
                  <a:pt x="6877175" y="5842748"/>
                </a:cubicBezTo>
                <a:cubicBezTo>
                  <a:pt x="6882319" y="5875323"/>
                  <a:pt x="6887462" y="5907899"/>
                  <a:pt x="6893034" y="5940474"/>
                </a:cubicBezTo>
                <a:cubicBezTo>
                  <a:pt x="6930753" y="5949475"/>
                  <a:pt x="6924753" y="5974764"/>
                  <a:pt x="6930324" y="6009483"/>
                </a:cubicBezTo>
                <a:cubicBezTo>
                  <a:pt x="6926896" y="6012912"/>
                  <a:pt x="6922609" y="6015912"/>
                  <a:pt x="6920895" y="6021056"/>
                </a:cubicBezTo>
                <a:cubicBezTo>
                  <a:pt x="6921323" y="6028771"/>
                  <a:pt x="6929039" y="6032629"/>
                  <a:pt x="6934182" y="6036486"/>
                </a:cubicBezTo>
                <a:cubicBezTo>
                  <a:pt x="6931182" y="6039486"/>
                  <a:pt x="6924753" y="6041630"/>
                  <a:pt x="6925610" y="6046773"/>
                </a:cubicBezTo>
                <a:cubicBezTo>
                  <a:pt x="6928181" y="6051488"/>
                  <a:pt x="6932896" y="6054488"/>
                  <a:pt x="6936754" y="6058346"/>
                </a:cubicBezTo>
                <a:cubicBezTo>
                  <a:pt x="6934182" y="6060061"/>
                  <a:pt x="6931611" y="6061775"/>
                  <a:pt x="6929039" y="6063918"/>
                </a:cubicBezTo>
                <a:cubicBezTo>
                  <a:pt x="6932468" y="6072491"/>
                  <a:pt x="6938897" y="6079349"/>
                  <a:pt x="6946184" y="6085350"/>
                </a:cubicBezTo>
                <a:cubicBezTo>
                  <a:pt x="6948327" y="6096494"/>
                  <a:pt x="6951756" y="6107638"/>
                  <a:pt x="6953042" y="6119211"/>
                </a:cubicBezTo>
                <a:cubicBezTo>
                  <a:pt x="6948327" y="6137213"/>
                  <a:pt x="6893034" y="6139785"/>
                  <a:pt x="6874603" y="6140213"/>
                </a:cubicBezTo>
                <a:cubicBezTo>
                  <a:pt x="6834741" y="6123926"/>
                  <a:pt x="6811596" y="6102923"/>
                  <a:pt x="6820597" y="6057061"/>
                </a:cubicBezTo>
                <a:cubicBezTo>
                  <a:pt x="6831312" y="6052345"/>
                  <a:pt x="6828741" y="6041630"/>
                  <a:pt x="6824883" y="6033057"/>
                </a:cubicBezTo>
                <a:cubicBezTo>
                  <a:pt x="6834741" y="6027485"/>
                  <a:pt x="6827883" y="6017198"/>
                  <a:pt x="6824026" y="6009912"/>
                </a:cubicBezTo>
                <a:cubicBezTo>
                  <a:pt x="6826597" y="6007769"/>
                  <a:pt x="6829169" y="6006054"/>
                  <a:pt x="6831741" y="6004339"/>
                </a:cubicBezTo>
                <a:cubicBezTo>
                  <a:pt x="6828741" y="5997482"/>
                  <a:pt x="6823597" y="5992338"/>
                  <a:pt x="6817596" y="5988051"/>
                </a:cubicBezTo>
                <a:cubicBezTo>
                  <a:pt x="6815882" y="5964477"/>
                  <a:pt x="6821883" y="5954191"/>
                  <a:pt x="6847171" y="5940474"/>
                </a:cubicBezTo>
                <a:cubicBezTo>
                  <a:pt x="6842028" y="5898040"/>
                  <a:pt x="6836455" y="5855607"/>
                  <a:pt x="6831312" y="5813173"/>
                </a:cubicBezTo>
                <a:cubicBezTo>
                  <a:pt x="6763161" y="5774168"/>
                  <a:pt x="6694581" y="5735163"/>
                  <a:pt x="6626001" y="5696158"/>
                </a:cubicBezTo>
                <a:cubicBezTo>
                  <a:pt x="6623429" y="5719304"/>
                  <a:pt x="6620857" y="5742450"/>
                  <a:pt x="6617857" y="5765596"/>
                </a:cubicBezTo>
                <a:cubicBezTo>
                  <a:pt x="6411260" y="5820031"/>
                  <a:pt x="6485840" y="5802457"/>
                  <a:pt x="6343537" y="5811458"/>
                </a:cubicBezTo>
                <a:cubicBezTo>
                  <a:pt x="6332393" y="5817888"/>
                  <a:pt x="6079075" y="5997482"/>
                  <a:pt x="6034070" y="6029200"/>
                </a:cubicBezTo>
                <a:cubicBezTo>
                  <a:pt x="6033213" y="6036058"/>
                  <a:pt x="6032355" y="6043344"/>
                  <a:pt x="6031498" y="6050202"/>
                </a:cubicBezTo>
                <a:cubicBezTo>
                  <a:pt x="6003209" y="6054060"/>
                  <a:pt x="5975348" y="6057061"/>
                  <a:pt x="5947059" y="6060918"/>
                </a:cubicBezTo>
                <a:cubicBezTo>
                  <a:pt x="5931628" y="6082778"/>
                  <a:pt x="5909768" y="6087064"/>
                  <a:pt x="5872049" y="6084921"/>
                </a:cubicBezTo>
                <a:cubicBezTo>
                  <a:pt x="5871192" y="6089207"/>
                  <a:pt x="5865191" y="6125211"/>
                  <a:pt x="5846761" y="6112353"/>
                </a:cubicBezTo>
                <a:cubicBezTo>
                  <a:pt x="5843760" y="6107638"/>
                  <a:pt x="5841617" y="6102923"/>
                  <a:pt x="5839045" y="6098208"/>
                </a:cubicBezTo>
                <a:cubicBezTo>
                  <a:pt x="5829616" y="6096494"/>
                  <a:pt x="5826186" y="6108924"/>
                  <a:pt x="5818042" y="6111924"/>
                </a:cubicBezTo>
                <a:cubicBezTo>
                  <a:pt x="5810756" y="6111496"/>
                  <a:pt x="5805612" y="6105923"/>
                  <a:pt x="5800040" y="6101637"/>
                </a:cubicBezTo>
                <a:cubicBezTo>
                  <a:pt x="5806041" y="6077634"/>
                  <a:pt x="5784610" y="6060061"/>
                  <a:pt x="5767465" y="6047202"/>
                </a:cubicBezTo>
                <a:cubicBezTo>
                  <a:pt x="5726746" y="6244798"/>
                  <a:pt x="5686026" y="6442823"/>
                  <a:pt x="5645307" y="6640419"/>
                </a:cubicBezTo>
                <a:cubicBezTo>
                  <a:pt x="5668452" y="6658421"/>
                  <a:pt x="5667167" y="6689711"/>
                  <a:pt x="5663737" y="6723143"/>
                </a:cubicBezTo>
                <a:cubicBezTo>
                  <a:pt x="5650879" y="6733002"/>
                  <a:pt x="5650022" y="6729144"/>
                  <a:pt x="5654308" y="6752290"/>
                </a:cubicBezTo>
                <a:cubicBezTo>
                  <a:pt x="5652165" y="6754433"/>
                  <a:pt x="5650022" y="6756576"/>
                  <a:pt x="5648736" y="6759148"/>
                </a:cubicBezTo>
                <a:cubicBezTo>
                  <a:pt x="5648736" y="6764720"/>
                  <a:pt x="5652593" y="6769435"/>
                  <a:pt x="5654736" y="6774578"/>
                </a:cubicBezTo>
                <a:cubicBezTo>
                  <a:pt x="5642306" y="6786580"/>
                  <a:pt x="5640592" y="6784437"/>
                  <a:pt x="5655593" y="6802010"/>
                </a:cubicBezTo>
                <a:cubicBezTo>
                  <a:pt x="5652165" y="6820870"/>
                  <a:pt x="5655593" y="6844444"/>
                  <a:pt x="5640163" y="6859018"/>
                </a:cubicBezTo>
                <a:lnTo>
                  <a:pt x="5639735" y="6860303"/>
                </a:lnTo>
                <a:lnTo>
                  <a:pt x="5635448" y="6860303"/>
                </a:lnTo>
                <a:cubicBezTo>
                  <a:pt x="5592586" y="6839301"/>
                  <a:pt x="5517576" y="6883021"/>
                  <a:pt x="5551438" y="6775864"/>
                </a:cubicBezTo>
                <a:cubicBezTo>
                  <a:pt x="5556581" y="6773293"/>
                  <a:pt x="5563439" y="6772864"/>
                  <a:pt x="5566011" y="6767292"/>
                </a:cubicBezTo>
                <a:cubicBezTo>
                  <a:pt x="5566440" y="6761720"/>
                  <a:pt x="5563011" y="6756576"/>
                  <a:pt x="5560867" y="6751862"/>
                </a:cubicBezTo>
                <a:cubicBezTo>
                  <a:pt x="5564297" y="6749718"/>
                  <a:pt x="5568154" y="6748432"/>
                  <a:pt x="5571155" y="6745861"/>
                </a:cubicBezTo>
                <a:cubicBezTo>
                  <a:pt x="5573726" y="6739431"/>
                  <a:pt x="5568583" y="6733859"/>
                  <a:pt x="5566440" y="6728287"/>
                </a:cubicBezTo>
                <a:cubicBezTo>
                  <a:pt x="5570298" y="6726144"/>
                  <a:pt x="5575441" y="6725716"/>
                  <a:pt x="5578441" y="6721858"/>
                </a:cubicBezTo>
                <a:cubicBezTo>
                  <a:pt x="5581013" y="6714142"/>
                  <a:pt x="5575869" y="6706856"/>
                  <a:pt x="5573298" y="6699998"/>
                </a:cubicBezTo>
                <a:cubicBezTo>
                  <a:pt x="5578441" y="6664850"/>
                  <a:pt x="5574155" y="6643848"/>
                  <a:pt x="5613160" y="6635704"/>
                </a:cubicBezTo>
                <a:cubicBezTo>
                  <a:pt x="5655165" y="6435108"/>
                  <a:pt x="5696742" y="6234940"/>
                  <a:pt x="5738318" y="6034343"/>
                </a:cubicBezTo>
                <a:cubicBezTo>
                  <a:pt x="5730174" y="6030914"/>
                  <a:pt x="5722459" y="6027057"/>
                  <a:pt x="5714315" y="6023628"/>
                </a:cubicBezTo>
                <a:cubicBezTo>
                  <a:pt x="5715172" y="6010340"/>
                  <a:pt x="5716030" y="5997053"/>
                  <a:pt x="5716887" y="5983765"/>
                </a:cubicBezTo>
                <a:cubicBezTo>
                  <a:pt x="5655593" y="5919901"/>
                  <a:pt x="5594729" y="5856035"/>
                  <a:pt x="5533435" y="5792170"/>
                </a:cubicBezTo>
                <a:cubicBezTo>
                  <a:pt x="5499145" y="5796885"/>
                  <a:pt x="5445567" y="5789170"/>
                  <a:pt x="5411277" y="5783598"/>
                </a:cubicBezTo>
                <a:cubicBezTo>
                  <a:pt x="5419850" y="5800314"/>
                  <a:pt x="5436995" y="5880895"/>
                  <a:pt x="5320409" y="5850463"/>
                </a:cubicBezTo>
                <a:cubicBezTo>
                  <a:pt x="5329410" y="5771596"/>
                  <a:pt x="5301549" y="5831603"/>
                  <a:pt x="5333268" y="5669583"/>
                </a:cubicBezTo>
                <a:cubicBezTo>
                  <a:pt x="5301549" y="5649438"/>
                  <a:pt x="5288691" y="5603575"/>
                  <a:pt x="5280118" y="5565427"/>
                </a:cubicBezTo>
                <a:cubicBezTo>
                  <a:pt x="4759339" y="5855178"/>
                  <a:pt x="4790200" y="5825603"/>
                  <a:pt x="4758482" y="5876180"/>
                </a:cubicBezTo>
                <a:cubicBezTo>
                  <a:pt x="4786342" y="5900183"/>
                  <a:pt x="4728049" y="5991481"/>
                  <a:pt x="4686044" y="5994910"/>
                </a:cubicBezTo>
                <a:cubicBezTo>
                  <a:pt x="4687758" y="6010769"/>
                  <a:pt x="4689473" y="6026628"/>
                  <a:pt x="4691187" y="6042487"/>
                </a:cubicBezTo>
                <a:cubicBezTo>
                  <a:pt x="4697188" y="6042487"/>
                  <a:pt x="4703617" y="6042487"/>
                  <a:pt x="4709618" y="6042487"/>
                </a:cubicBezTo>
                <a:cubicBezTo>
                  <a:pt x="4714333" y="6070776"/>
                  <a:pt x="4718619" y="6099065"/>
                  <a:pt x="4722906" y="6127355"/>
                </a:cubicBezTo>
                <a:cubicBezTo>
                  <a:pt x="4747337" y="6129498"/>
                  <a:pt x="4751624" y="6129498"/>
                  <a:pt x="4758482" y="6151787"/>
                </a:cubicBezTo>
                <a:cubicBezTo>
                  <a:pt x="4762339" y="6150072"/>
                  <a:pt x="4766626" y="6148357"/>
                  <a:pt x="4770912" y="6146643"/>
                </a:cubicBezTo>
                <a:cubicBezTo>
                  <a:pt x="4806059" y="5934902"/>
                  <a:pt x="4887498" y="6266658"/>
                  <a:pt x="4817203" y="6254228"/>
                </a:cubicBezTo>
                <a:cubicBezTo>
                  <a:pt x="4814203" y="6252513"/>
                  <a:pt x="4770483" y="6192077"/>
                  <a:pt x="4768340" y="6189505"/>
                </a:cubicBezTo>
                <a:cubicBezTo>
                  <a:pt x="4754195" y="6222510"/>
                  <a:pt x="4741337" y="6214794"/>
                  <a:pt x="4701474" y="6229368"/>
                </a:cubicBezTo>
                <a:cubicBezTo>
                  <a:pt x="4704903" y="6258514"/>
                  <a:pt x="4708332" y="6287660"/>
                  <a:pt x="4712190" y="6316807"/>
                </a:cubicBezTo>
                <a:cubicBezTo>
                  <a:pt x="4717334" y="6317236"/>
                  <a:pt x="4722477" y="6316807"/>
                  <a:pt x="4727192" y="6318522"/>
                </a:cubicBezTo>
                <a:cubicBezTo>
                  <a:pt x="4748195" y="6334381"/>
                  <a:pt x="4837349" y="6579554"/>
                  <a:pt x="4786771" y="6612987"/>
                </a:cubicBezTo>
                <a:cubicBezTo>
                  <a:pt x="4628608" y="6718429"/>
                  <a:pt x="4597747" y="6506259"/>
                  <a:pt x="4648325" y="6327951"/>
                </a:cubicBezTo>
                <a:cubicBezTo>
                  <a:pt x="4652611" y="6327094"/>
                  <a:pt x="4657326" y="6326237"/>
                  <a:pt x="4661612" y="6325380"/>
                </a:cubicBezTo>
                <a:cubicBezTo>
                  <a:pt x="4656469" y="6296233"/>
                  <a:pt x="4650897" y="6266658"/>
                  <a:pt x="4645753" y="6237512"/>
                </a:cubicBezTo>
                <a:cubicBezTo>
                  <a:pt x="4635895" y="6236654"/>
                  <a:pt x="4626036" y="6235797"/>
                  <a:pt x="4616607" y="6234940"/>
                </a:cubicBezTo>
                <a:cubicBezTo>
                  <a:pt x="4607605" y="6177933"/>
                  <a:pt x="4599033" y="6121354"/>
                  <a:pt x="4590032" y="6064347"/>
                </a:cubicBezTo>
                <a:cubicBezTo>
                  <a:pt x="4595176" y="6060489"/>
                  <a:pt x="4600747" y="6057061"/>
                  <a:pt x="4605891" y="6053631"/>
                </a:cubicBezTo>
                <a:cubicBezTo>
                  <a:pt x="4589175" y="5940046"/>
                  <a:pt x="4572030" y="5826460"/>
                  <a:pt x="4555313" y="5712874"/>
                </a:cubicBezTo>
                <a:cubicBezTo>
                  <a:pt x="4550598" y="5710303"/>
                  <a:pt x="4546312" y="5707302"/>
                  <a:pt x="4542026" y="5704730"/>
                </a:cubicBezTo>
                <a:cubicBezTo>
                  <a:pt x="4539454" y="5683299"/>
                  <a:pt x="4536882" y="5662296"/>
                  <a:pt x="4533882" y="5640865"/>
                </a:cubicBezTo>
                <a:cubicBezTo>
                  <a:pt x="4525738" y="5649009"/>
                  <a:pt x="4518023" y="5656725"/>
                  <a:pt x="4509879" y="5664869"/>
                </a:cubicBezTo>
                <a:cubicBezTo>
                  <a:pt x="4500878" y="5659725"/>
                  <a:pt x="4492306" y="5654153"/>
                  <a:pt x="4483304" y="5649009"/>
                </a:cubicBezTo>
                <a:cubicBezTo>
                  <a:pt x="4407866" y="5754880"/>
                  <a:pt x="4332428" y="5860322"/>
                  <a:pt x="4256990" y="5966192"/>
                </a:cubicBezTo>
                <a:cubicBezTo>
                  <a:pt x="4258705" y="5969621"/>
                  <a:pt x="4260419" y="5973050"/>
                  <a:pt x="4262134" y="5976907"/>
                </a:cubicBezTo>
                <a:cubicBezTo>
                  <a:pt x="4227844" y="6020627"/>
                  <a:pt x="4148548" y="6140213"/>
                  <a:pt x="4101828" y="6086635"/>
                </a:cubicBezTo>
                <a:cubicBezTo>
                  <a:pt x="3946666" y="6247799"/>
                  <a:pt x="3717780" y="6374243"/>
                  <a:pt x="3509040" y="6443252"/>
                </a:cubicBezTo>
                <a:cubicBezTo>
                  <a:pt x="3515469" y="6517832"/>
                  <a:pt x="3368022" y="6541407"/>
                  <a:pt x="3360735" y="6470255"/>
                </a:cubicBezTo>
                <a:cubicBezTo>
                  <a:pt x="3139136" y="6523833"/>
                  <a:pt x="2887533" y="6491257"/>
                  <a:pt x="2684793" y="6408962"/>
                </a:cubicBezTo>
                <a:cubicBezTo>
                  <a:pt x="2681364" y="6414105"/>
                  <a:pt x="2677507" y="6419677"/>
                  <a:pt x="2674078" y="6424820"/>
                </a:cubicBezTo>
                <a:cubicBezTo>
                  <a:pt x="2649218" y="6424820"/>
                  <a:pt x="2624357" y="6424820"/>
                  <a:pt x="2599497" y="6424820"/>
                </a:cubicBezTo>
                <a:cubicBezTo>
                  <a:pt x="2579780" y="6404247"/>
                  <a:pt x="2560492" y="6384101"/>
                  <a:pt x="2540775" y="6363527"/>
                </a:cubicBezTo>
                <a:cubicBezTo>
                  <a:pt x="2540775" y="6355383"/>
                  <a:pt x="2540775" y="6347668"/>
                  <a:pt x="2540775" y="6339524"/>
                </a:cubicBezTo>
                <a:cubicBezTo>
                  <a:pt x="2329892" y="6243083"/>
                  <a:pt x="2138725" y="6069062"/>
                  <a:pt x="2018710" y="5899755"/>
                </a:cubicBezTo>
                <a:cubicBezTo>
                  <a:pt x="2012281" y="5903184"/>
                  <a:pt x="2006280" y="5907042"/>
                  <a:pt x="1999851" y="5910470"/>
                </a:cubicBezTo>
                <a:cubicBezTo>
                  <a:pt x="1935128" y="5885611"/>
                  <a:pt x="1899124" y="5826460"/>
                  <a:pt x="1938557" y="5782741"/>
                </a:cubicBezTo>
                <a:cubicBezTo>
                  <a:pt x="1904267" y="5733020"/>
                  <a:pt x="1880264" y="5677727"/>
                  <a:pt x="1855833" y="5622863"/>
                </a:cubicBezTo>
                <a:cubicBezTo>
                  <a:pt x="1831830" y="5701730"/>
                  <a:pt x="1807827" y="5781026"/>
                  <a:pt x="1783824" y="5859893"/>
                </a:cubicBezTo>
                <a:cubicBezTo>
                  <a:pt x="1788967" y="5860750"/>
                  <a:pt x="1794539" y="5861607"/>
                  <a:pt x="1799683" y="5862893"/>
                </a:cubicBezTo>
                <a:cubicBezTo>
                  <a:pt x="1788110" y="5916900"/>
                  <a:pt x="1776537" y="5971336"/>
                  <a:pt x="1764964" y="6025342"/>
                </a:cubicBezTo>
                <a:cubicBezTo>
                  <a:pt x="1749962" y="6025342"/>
                  <a:pt x="1734960" y="6025342"/>
                  <a:pt x="1719530" y="6025342"/>
                </a:cubicBezTo>
                <a:cubicBezTo>
                  <a:pt x="1711815" y="6051917"/>
                  <a:pt x="1703671" y="6078492"/>
                  <a:pt x="1695955" y="6104638"/>
                </a:cubicBezTo>
                <a:cubicBezTo>
                  <a:pt x="1740532" y="6127355"/>
                  <a:pt x="1686954" y="6571839"/>
                  <a:pt x="1525791" y="6347239"/>
                </a:cubicBezTo>
                <a:cubicBezTo>
                  <a:pt x="1520648" y="6339095"/>
                  <a:pt x="1515076" y="6328808"/>
                  <a:pt x="1517647" y="6318950"/>
                </a:cubicBezTo>
                <a:cubicBezTo>
                  <a:pt x="1548080" y="6273516"/>
                  <a:pt x="1598229" y="6096922"/>
                  <a:pt x="1644949" y="6086207"/>
                </a:cubicBezTo>
                <a:cubicBezTo>
                  <a:pt x="1652236" y="6060489"/>
                  <a:pt x="1659094" y="6034772"/>
                  <a:pt x="1666380" y="6009054"/>
                </a:cubicBezTo>
                <a:cubicBezTo>
                  <a:pt x="1625661" y="5988051"/>
                  <a:pt x="1665095" y="6015484"/>
                  <a:pt x="1562653" y="5918614"/>
                </a:cubicBezTo>
                <a:cubicBezTo>
                  <a:pt x="1564368" y="5915185"/>
                  <a:pt x="1566082" y="5911328"/>
                  <a:pt x="1567797" y="5907899"/>
                </a:cubicBezTo>
                <a:cubicBezTo>
                  <a:pt x="1593514" y="5915185"/>
                  <a:pt x="1619232" y="5922044"/>
                  <a:pt x="1644949" y="5929330"/>
                </a:cubicBezTo>
                <a:cubicBezTo>
                  <a:pt x="1668523" y="5907899"/>
                  <a:pt x="1658237" y="5931473"/>
                  <a:pt x="1687383" y="5833318"/>
                </a:cubicBezTo>
                <a:cubicBezTo>
                  <a:pt x="1693384" y="5832461"/>
                  <a:pt x="1699813" y="5831603"/>
                  <a:pt x="1706242" y="5830746"/>
                </a:cubicBezTo>
                <a:cubicBezTo>
                  <a:pt x="1728531" y="5754451"/>
                  <a:pt x="1750391" y="5678156"/>
                  <a:pt x="1773108" y="5601432"/>
                </a:cubicBezTo>
                <a:cubicBezTo>
                  <a:pt x="1684383" y="5643008"/>
                  <a:pt x="1653950" y="5652867"/>
                  <a:pt x="1471785" y="5772025"/>
                </a:cubicBezTo>
                <a:cubicBezTo>
                  <a:pt x="1470927" y="5778883"/>
                  <a:pt x="1470070" y="5786169"/>
                  <a:pt x="1469213" y="5793456"/>
                </a:cubicBezTo>
                <a:cubicBezTo>
                  <a:pt x="1330338" y="5788312"/>
                  <a:pt x="1365914" y="5819174"/>
                  <a:pt x="1287905" y="5809744"/>
                </a:cubicBezTo>
                <a:cubicBezTo>
                  <a:pt x="1268188" y="5822174"/>
                  <a:pt x="1248042" y="5834604"/>
                  <a:pt x="1224039" y="5836747"/>
                </a:cubicBezTo>
                <a:cubicBezTo>
                  <a:pt x="1224039" y="5831175"/>
                  <a:pt x="1224039" y="5825603"/>
                  <a:pt x="1224039" y="5820031"/>
                </a:cubicBezTo>
                <a:cubicBezTo>
                  <a:pt x="1218896" y="5822602"/>
                  <a:pt x="1213324" y="5825174"/>
                  <a:pt x="1208180" y="5828175"/>
                </a:cubicBezTo>
                <a:cubicBezTo>
                  <a:pt x="1203894" y="5826460"/>
                  <a:pt x="1199179" y="5824745"/>
                  <a:pt x="1194893" y="5823031"/>
                </a:cubicBezTo>
                <a:cubicBezTo>
                  <a:pt x="1194036" y="5815744"/>
                  <a:pt x="1193178" y="5808887"/>
                  <a:pt x="1192321" y="5801600"/>
                </a:cubicBezTo>
                <a:cubicBezTo>
                  <a:pt x="1116026" y="5765166"/>
                  <a:pt x="1039731" y="5728733"/>
                  <a:pt x="963007" y="5692300"/>
                </a:cubicBezTo>
                <a:cubicBezTo>
                  <a:pt x="639395" y="6247799"/>
                  <a:pt x="665970" y="6187362"/>
                  <a:pt x="614106" y="6326237"/>
                </a:cubicBezTo>
                <a:cubicBezTo>
                  <a:pt x="650968" y="6419677"/>
                  <a:pt x="607677" y="6359670"/>
                  <a:pt x="615820" y="6410247"/>
                </a:cubicBezTo>
                <a:cubicBezTo>
                  <a:pt x="609391" y="6417106"/>
                  <a:pt x="606391" y="6413248"/>
                  <a:pt x="615820" y="6431250"/>
                </a:cubicBezTo>
                <a:cubicBezTo>
                  <a:pt x="604247" y="6437251"/>
                  <a:pt x="616678" y="6530691"/>
                  <a:pt x="552812" y="6504974"/>
                </a:cubicBezTo>
                <a:cubicBezTo>
                  <a:pt x="495377" y="6485256"/>
                  <a:pt x="464516" y="6482256"/>
                  <a:pt x="463658" y="6454396"/>
                </a:cubicBezTo>
                <a:cubicBezTo>
                  <a:pt x="464087" y="6441537"/>
                  <a:pt x="470945" y="6429964"/>
                  <a:pt x="475660" y="6417963"/>
                </a:cubicBezTo>
                <a:cubicBezTo>
                  <a:pt x="491519" y="6413676"/>
                  <a:pt x="491948" y="6417534"/>
                  <a:pt x="495377" y="6391817"/>
                </a:cubicBezTo>
                <a:cubicBezTo>
                  <a:pt x="498377" y="6389673"/>
                  <a:pt x="502663" y="6388387"/>
                  <a:pt x="504806" y="6384959"/>
                </a:cubicBezTo>
                <a:cubicBezTo>
                  <a:pt x="505664" y="6379815"/>
                  <a:pt x="504378" y="6375100"/>
                  <a:pt x="503521" y="6370385"/>
                </a:cubicBezTo>
                <a:cubicBezTo>
                  <a:pt x="512950" y="6361384"/>
                  <a:pt x="515093" y="6365671"/>
                  <a:pt x="508235" y="6344668"/>
                </a:cubicBezTo>
                <a:cubicBezTo>
                  <a:pt x="530953" y="6300948"/>
                  <a:pt x="533953" y="6283374"/>
                  <a:pt x="574672" y="6288947"/>
                </a:cubicBezTo>
                <a:cubicBezTo>
                  <a:pt x="636394" y="6140642"/>
                  <a:pt x="572101" y="6265372"/>
                  <a:pt x="920573" y="5655439"/>
                </a:cubicBezTo>
                <a:cubicBezTo>
                  <a:pt x="912429" y="5635293"/>
                  <a:pt x="912429" y="5618148"/>
                  <a:pt x="936432" y="5599289"/>
                </a:cubicBezTo>
                <a:cubicBezTo>
                  <a:pt x="941147" y="5601003"/>
                  <a:pt x="945433" y="5603147"/>
                  <a:pt x="950148" y="5604861"/>
                </a:cubicBezTo>
                <a:cubicBezTo>
                  <a:pt x="983152" y="5546139"/>
                  <a:pt x="1015728" y="5487846"/>
                  <a:pt x="1048732" y="5429125"/>
                </a:cubicBezTo>
                <a:cubicBezTo>
                  <a:pt x="1003297" y="5356687"/>
                  <a:pt x="963007" y="5367831"/>
                  <a:pt x="921001" y="5287679"/>
                </a:cubicBezTo>
                <a:cubicBezTo>
                  <a:pt x="611534" y="5522565"/>
                  <a:pt x="625679" y="5509278"/>
                  <a:pt x="618821" y="5523422"/>
                </a:cubicBezTo>
                <a:cubicBezTo>
                  <a:pt x="613677" y="5533709"/>
                  <a:pt x="611106" y="5546568"/>
                  <a:pt x="617535" y="5556426"/>
                </a:cubicBezTo>
                <a:cubicBezTo>
                  <a:pt x="621821" y="5563713"/>
                  <a:pt x="623964" y="5573571"/>
                  <a:pt x="617106" y="5580429"/>
                </a:cubicBezTo>
                <a:cubicBezTo>
                  <a:pt x="604247" y="5595003"/>
                  <a:pt x="602533" y="5615577"/>
                  <a:pt x="605533" y="5634436"/>
                </a:cubicBezTo>
                <a:cubicBezTo>
                  <a:pt x="609820" y="5651152"/>
                  <a:pt x="540382" y="5660582"/>
                  <a:pt x="523666" y="5648152"/>
                </a:cubicBezTo>
                <a:cubicBezTo>
                  <a:pt x="501806" y="5632722"/>
                  <a:pt x="491090" y="5607433"/>
                  <a:pt x="477374" y="5585144"/>
                </a:cubicBezTo>
                <a:cubicBezTo>
                  <a:pt x="454657" y="5551712"/>
                  <a:pt x="1040159" y="5037790"/>
                  <a:pt x="1236041" y="5044648"/>
                </a:cubicBezTo>
                <a:cubicBezTo>
                  <a:pt x="1234326" y="4790045"/>
                  <a:pt x="1232612" y="4535013"/>
                  <a:pt x="1230469" y="4280410"/>
                </a:cubicBezTo>
                <a:cubicBezTo>
                  <a:pt x="1146030" y="4263693"/>
                  <a:pt x="993010" y="4226831"/>
                  <a:pt x="961292" y="4146678"/>
                </a:cubicBezTo>
                <a:cubicBezTo>
                  <a:pt x="912429" y="5006500"/>
                  <a:pt x="964721" y="4842337"/>
                  <a:pt x="797986" y="5041219"/>
                </a:cubicBezTo>
                <a:cubicBezTo>
                  <a:pt x="785985" y="5055364"/>
                  <a:pt x="774840" y="5069937"/>
                  <a:pt x="761553" y="5082367"/>
                </a:cubicBezTo>
                <a:cubicBezTo>
                  <a:pt x="692116" y="5150519"/>
                  <a:pt x="696402" y="5216956"/>
                  <a:pt x="705832" y="5311682"/>
                </a:cubicBezTo>
                <a:cubicBezTo>
                  <a:pt x="678400" y="5337828"/>
                  <a:pt x="654397" y="5326683"/>
                  <a:pt x="626107" y="5301823"/>
                </a:cubicBezTo>
                <a:cubicBezTo>
                  <a:pt x="646681" y="5278677"/>
                  <a:pt x="649682" y="5245673"/>
                  <a:pt x="652682" y="5216098"/>
                </a:cubicBezTo>
                <a:cubicBezTo>
                  <a:pt x="656968" y="5213526"/>
                  <a:pt x="661683" y="5210526"/>
                  <a:pt x="665970" y="5207954"/>
                </a:cubicBezTo>
                <a:cubicBezTo>
                  <a:pt x="668541" y="5191667"/>
                  <a:pt x="670256" y="5174950"/>
                  <a:pt x="672827" y="5158662"/>
                </a:cubicBezTo>
                <a:cubicBezTo>
                  <a:pt x="679257" y="5131659"/>
                  <a:pt x="695116" y="5107656"/>
                  <a:pt x="713118" y="5087510"/>
                </a:cubicBezTo>
                <a:cubicBezTo>
                  <a:pt x="731549" y="5066079"/>
                  <a:pt x="749980" y="5044648"/>
                  <a:pt x="768411" y="5023217"/>
                </a:cubicBezTo>
                <a:cubicBezTo>
                  <a:pt x="1031158" y="4728323"/>
                  <a:pt x="841706" y="4366135"/>
                  <a:pt x="934717" y="4070383"/>
                </a:cubicBezTo>
                <a:cubicBezTo>
                  <a:pt x="860565" y="4035665"/>
                  <a:pt x="879853" y="4029664"/>
                  <a:pt x="889283" y="3948654"/>
                </a:cubicBezTo>
                <a:cubicBezTo>
                  <a:pt x="869995" y="3925508"/>
                  <a:pt x="880711" y="3907077"/>
                  <a:pt x="899999" y="3880931"/>
                </a:cubicBezTo>
                <a:cubicBezTo>
                  <a:pt x="899999" y="3868501"/>
                  <a:pt x="899999" y="3856071"/>
                  <a:pt x="899999" y="3843212"/>
                </a:cubicBezTo>
                <a:cubicBezTo>
                  <a:pt x="870424" y="3837640"/>
                  <a:pt x="868709" y="3842355"/>
                  <a:pt x="861851" y="3862072"/>
                </a:cubicBezTo>
                <a:cubicBezTo>
                  <a:pt x="846849" y="3859500"/>
                  <a:pt x="832276" y="3856928"/>
                  <a:pt x="817274" y="3853928"/>
                </a:cubicBezTo>
                <a:cubicBezTo>
                  <a:pt x="812988" y="3821352"/>
                  <a:pt x="820275" y="3787920"/>
                  <a:pt x="833562" y="3757916"/>
                </a:cubicBezTo>
                <a:cubicBezTo>
                  <a:pt x="848564" y="3759630"/>
                  <a:pt x="863994" y="3761345"/>
                  <a:pt x="878996" y="3763488"/>
                </a:cubicBezTo>
                <a:cubicBezTo>
                  <a:pt x="878996" y="3772489"/>
                  <a:pt x="878996" y="3781919"/>
                  <a:pt x="878996" y="3790920"/>
                </a:cubicBezTo>
                <a:cubicBezTo>
                  <a:pt x="969865" y="3808922"/>
                  <a:pt x="945004" y="3786205"/>
                  <a:pt x="966864" y="3065686"/>
                </a:cubicBezTo>
                <a:cubicBezTo>
                  <a:pt x="952720" y="3064829"/>
                  <a:pt x="938146" y="3063972"/>
                  <a:pt x="924002" y="3063114"/>
                </a:cubicBezTo>
                <a:cubicBezTo>
                  <a:pt x="910714" y="3033111"/>
                  <a:pt x="906428" y="2996678"/>
                  <a:pt x="923573" y="2967103"/>
                </a:cubicBezTo>
                <a:cubicBezTo>
                  <a:pt x="938146" y="2967103"/>
                  <a:pt x="952291" y="2967103"/>
                  <a:pt x="966436" y="2967103"/>
                </a:cubicBezTo>
                <a:cubicBezTo>
                  <a:pt x="968150" y="2917382"/>
                  <a:pt x="969865" y="2867662"/>
                  <a:pt x="971579" y="2817941"/>
                </a:cubicBezTo>
                <a:cubicBezTo>
                  <a:pt x="975008" y="2815369"/>
                  <a:pt x="978866" y="2812369"/>
                  <a:pt x="982295" y="2809797"/>
                </a:cubicBezTo>
                <a:cubicBezTo>
                  <a:pt x="986152" y="2733073"/>
                  <a:pt x="991725" y="2745075"/>
                  <a:pt x="968579" y="2729216"/>
                </a:cubicBezTo>
                <a:cubicBezTo>
                  <a:pt x="964721" y="2708642"/>
                  <a:pt x="968579" y="2686353"/>
                  <a:pt x="984009" y="2671351"/>
                </a:cubicBezTo>
                <a:cubicBezTo>
                  <a:pt x="988724" y="2649920"/>
                  <a:pt x="985295" y="2650349"/>
                  <a:pt x="1009298" y="2655063"/>
                </a:cubicBezTo>
                <a:cubicBezTo>
                  <a:pt x="1013584" y="2651634"/>
                  <a:pt x="1017871" y="2648206"/>
                  <a:pt x="1022157" y="2644777"/>
                </a:cubicBezTo>
                <a:cubicBezTo>
                  <a:pt x="1027729" y="2616059"/>
                  <a:pt x="989153" y="2549622"/>
                  <a:pt x="1248471" y="2532905"/>
                </a:cubicBezTo>
                <a:cubicBezTo>
                  <a:pt x="1255329" y="1758809"/>
                  <a:pt x="1281904" y="1952976"/>
                  <a:pt x="1173890" y="1688943"/>
                </a:cubicBezTo>
                <a:cubicBezTo>
                  <a:pt x="1124598" y="1688085"/>
                  <a:pt x="1091594" y="1581358"/>
                  <a:pt x="1112168" y="1544067"/>
                </a:cubicBezTo>
                <a:cubicBezTo>
                  <a:pt x="969865" y="1208454"/>
                  <a:pt x="993868" y="1178879"/>
                  <a:pt x="859279" y="1208025"/>
                </a:cubicBezTo>
                <a:cubicBezTo>
                  <a:pt x="840848" y="1207168"/>
                  <a:pt x="823703" y="1191309"/>
                  <a:pt x="826275" y="1171592"/>
                </a:cubicBezTo>
                <a:cubicBezTo>
                  <a:pt x="856708" y="1153162"/>
                  <a:pt x="878996" y="1130444"/>
                  <a:pt x="900856" y="1140731"/>
                </a:cubicBezTo>
                <a:cubicBezTo>
                  <a:pt x="905571" y="1137302"/>
                  <a:pt x="910714" y="1134302"/>
                  <a:pt x="915429" y="1130873"/>
                </a:cubicBezTo>
                <a:cubicBezTo>
                  <a:pt x="911572" y="1059721"/>
                  <a:pt x="847278" y="1119729"/>
                  <a:pt x="423796" y="846695"/>
                </a:cubicBezTo>
                <a:cubicBezTo>
                  <a:pt x="-789641" y="59310"/>
                  <a:pt x="899570" y="208472"/>
                  <a:pt x="1877692" y="916560"/>
                </a:cubicBezTo>
                <a:cubicBezTo>
                  <a:pt x="2512486" y="1367903"/>
                  <a:pt x="2032426" y="1532923"/>
                  <a:pt x="1047874" y="1157448"/>
                </a:cubicBezTo>
                <a:cubicBezTo>
                  <a:pt x="1052161" y="1171592"/>
                  <a:pt x="1056876" y="1185737"/>
                  <a:pt x="1061162" y="1199882"/>
                </a:cubicBezTo>
                <a:cubicBezTo>
                  <a:pt x="1053875" y="1205025"/>
                  <a:pt x="1047017" y="1210597"/>
                  <a:pt x="1039731" y="1215741"/>
                </a:cubicBezTo>
                <a:cubicBezTo>
                  <a:pt x="1084308" y="1314324"/>
                  <a:pt x="1128456" y="1412908"/>
                  <a:pt x="1173033" y="1511063"/>
                </a:cubicBezTo>
                <a:cubicBezTo>
                  <a:pt x="1269045" y="1484489"/>
                  <a:pt x="1364200" y="1467772"/>
                  <a:pt x="1365057" y="1567213"/>
                </a:cubicBezTo>
                <a:cubicBezTo>
                  <a:pt x="1372772" y="1566356"/>
                  <a:pt x="1380916" y="1565499"/>
                  <a:pt x="1388631" y="1564642"/>
                </a:cubicBezTo>
                <a:cubicBezTo>
                  <a:pt x="1397632" y="1538067"/>
                  <a:pt x="1406205" y="1511492"/>
                  <a:pt x="1415206" y="1484917"/>
                </a:cubicBezTo>
                <a:cubicBezTo>
                  <a:pt x="1424207" y="1486632"/>
                  <a:pt x="1432780" y="1488346"/>
                  <a:pt x="1441781" y="1490061"/>
                </a:cubicBezTo>
                <a:cubicBezTo>
                  <a:pt x="1458069" y="1635365"/>
                  <a:pt x="1458926" y="1598074"/>
                  <a:pt x="1439209" y="1697944"/>
                </a:cubicBezTo>
                <a:cubicBezTo>
                  <a:pt x="1432780" y="1695372"/>
                  <a:pt x="1426779" y="1692800"/>
                  <a:pt x="1420350" y="1689800"/>
                </a:cubicBezTo>
                <a:cubicBezTo>
                  <a:pt x="1410491" y="1667512"/>
                  <a:pt x="1401061" y="1645223"/>
                  <a:pt x="1391203" y="1623363"/>
                </a:cubicBezTo>
                <a:cubicBezTo>
                  <a:pt x="1382202" y="1624220"/>
                  <a:pt x="1373630" y="1625078"/>
                  <a:pt x="1364628" y="1625935"/>
                </a:cubicBezTo>
                <a:cubicBezTo>
                  <a:pt x="1364200" y="1647795"/>
                  <a:pt x="1360771" y="1675655"/>
                  <a:pt x="1337625" y="1685514"/>
                </a:cubicBezTo>
                <a:cubicBezTo>
                  <a:pt x="1336339" y="1724090"/>
                  <a:pt x="1335910" y="1763095"/>
                  <a:pt x="1335053" y="1801671"/>
                </a:cubicBezTo>
                <a:cubicBezTo>
                  <a:pt x="1329052" y="1805100"/>
                  <a:pt x="1322623" y="1808958"/>
                  <a:pt x="1316622" y="1812387"/>
                </a:cubicBezTo>
                <a:cubicBezTo>
                  <a:pt x="1317051" y="1905827"/>
                  <a:pt x="1461069" y="2166860"/>
                  <a:pt x="1496645" y="2250442"/>
                </a:cubicBezTo>
                <a:cubicBezTo>
                  <a:pt x="1498788" y="2265443"/>
                  <a:pt x="1490215" y="2309163"/>
                  <a:pt x="1420350" y="2286875"/>
                </a:cubicBezTo>
                <a:cubicBezTo>
                  <a:pt x="1347055" y="2106424"/>
                  <a:pt x="1441781" y="2282588"/>
                  <a:pt x="1319194" y="2045130"/>
                </a:cubicBezTo>
                <a:cubicBezTo>
                  <a:pt x="1317051" y="2205436"/>
                  <a:pt x="1315765" y="2365742"/>
                  <a:pt x="1313622" y="2526047"/>
                </a:cubicBezTo>
                <a:cubicBezTo>
                  <a:pt x="1359485" y="2515332"/>
                  <a:pt x="1436209" y="2517046"/>
                  <a:pt x="1483786" y="2518332"/>
                </a:cubicBezTo>
                <a:cubicBezTo>
                  <a:pt x="1463212" y="2472469"/>
                  <a:pt x="1559224" y="2252585"/>
                  <a:pt x="1582370" y="2235440"/>
                </a:cubicBezTo>
                <a:cubicBezTo>
                  <a:pt x="1627804" y="2241440"/>
                  <a:pt x="1673238" y="2246155"/>
                  <a:pt x="1718673" y="2251727"/>
                </a:cubicBezTo>
                <a:cubicBezTo>
                  <a:pt x="1745247" y="2214008"/>
                  <a:pt x="1737103" y="2211008"/>
                  <a:pt x="1763678" y="2193006"/>
                </a:cubicBezTo>
                <a:cubicBezTo>
                  <a:pt x="1805255" y="2201150"/>
                  <a:pt x="1827543" y="2187862"/>
                  <a:pt x="1809541" y="2270587"/>
                </a:cubicBezTo>
                <a:cubicBezTo>
                  <a:pt x="1876835" y="2280874"/>
                  <a:pt x="1893980" y="2287303"/>
                  <a:pt x="1897409" y="2273159"/>
                </a:cubicBezTo>
                <a:cubicBezTo>
                  <a:pt x="1891837" y="2256871"/>
                  <a:pt x="1873835" y="2250870"/>
                  <a:pt x="1916269" y="2235011"/>
                </a:cubicBezTo>
                <a:cubicBezTo>
                  <a:pt x="1931271" y="2192149"/>
                  <a:pt x="1920555" y="2187862"/>
                  <a:pt x="1899124" y="2187434"/>
                </a:cubicBezTo>
                <a:cubicBezTo>
                  <a:pt x="1866120" y="2146286"/>
                  <a:pt x="2051714" y="2103423"/>
                  <a:pt x="1999422" y="2169860"/>
                </a:cubicBezTo>
                <a:cubicBezTo>
                  <a:pt x="1988278" y="2180147"/>
                  <a:pt x="1955702" y="2192577"/>
                  <a:pt x="1960846" y="2249156"/>
                </a:cubicBezTo>
                <a:cubicBezTo>
                  <a:pt x="1985277" y="2250442"/>
                  <a:pt x="2009280" y="2250870"/>
                  <a:pt x="2033712" y="2252156"/>
                </a:cubicBezTo>
                <a:cubicBezTo>
                  <a:pt x="2044856" y="2230296"/>
                  <a:pt x="2041856" y="2184862"/>
                  <a:pt x="2073574" y="2200292"/>
                </a:cubicBezTo>
                <a:cubicBezTo>
                  <a:pt x="2101435" y="2100851"/>
                  <a:pt x="2091148" y="2155715"/>
                  <a:pt x="2131439" y="1972692"/>
                </a:cubicBezTo>
                <a:cubicBezTo>
                  <a:pt x="2118580" y="1941403"/>
                  <a:pt x="2125009" y="1934116"/>
                  <a:pt x="2144297" y="1921257"/>
                </a:cubicBezTo>
                <a:cubicBezTo>
                  <a:pt x="2149869" y="1887396"/>
                  <a:pt x="2152870" y="1894254"/>
                  <a:pt x="2166157" y="1894254"/>
                </a:cubicBezTo>
                <a:cubicBezTo>
                  <a:pt x="2196590" y="1865965"/>
                  <a:pt x="2236880" y="1852249"/>
                  <a:pt x="2274599" y="1836818"/>
                </a:cubicBezTo>
                <a:cubicBezTo>
                  <a:pt x="2275028" y="1808529"/>
                  <a:pt x="2273742" y="1801242"/>
                  <a:pt x="2304603" y="1812387"/>
                </a:cubicBezTo>
                <a:cubicBezTo>
                  <a:pt x="2472195" y="1674798"/>
                  <a:pt x="2827954" y="1721947"/>
                  <a:pt x="3040124" y="1766524"/>
                </a:cubicBezTo>
                <a:cubicBezTo>
                  <a:pt x="3094130" y="1777239"/>
                  <a:pt x="3147708" y="1790098"/>
                  <a:pt x="3200858" y="1803814"/>
                </a:cubicBezTo>
                <a:cubicBezTo>
                  <a:pt x="3295156" y="1827817"/>
                  <a:pt x="3387738" y="1859107"/>
                  <a:pt x="3475178" y="1901969"/>
                </a:cubicBezTo>
                <a:cubicBezTo>
                  <a:pt x="3526185" y="1927687"/>
                  <a:pt x="3575905" y="1957262"/>
                  <a:pt x="3618339" y="1996267"/>
                </a:cubicBezTo>
                <a:cubicBezTo>
                  <a:pt x="3700635" y="2074277"/>
                  <a:pt x="3680490" y="2110281"/>
                  <a:pt x="3674060" y="2172432"/>
                </a:cubicBezTo>
                <a:cubicBezTo>
                  <a:pt x="3720352" y="2227725"/>
                  <a:pt x="3674060" y="2250442"/>
                  <a:pt x="3660773" y="2332309"/>
                </a:cubicBezTo>
                <a:cubicBezTo>
                  <a:pt x="3654343" y="2331452"/>
                  <a:pt x="3648343" y="2330595"/>
                  <a:pt x="3642342" y="2329737"/>
                </a:cubicBezTo>
                <a:cubicBezTo>
                  <a:pt x="3636770" y="2355455"/>
                  <a:pt x="3631626" y="2381172"/>
                  <a:pt x="3626483" y="2406890"/>
                </a:cubicBezTo>
                <a:cubicBezTo>
                  <a:pt x="3629912" y="2411176"/>
                  <a:pt x="3633769" y="2415891"/>
                  <a:pt x="3637198" y="2420177"/>
                </a:cubicBezTo>
                <a:cubicBezTo>
                  <a:pt x="3629912" y="2456610"/>
                  <a:pt x="3623054" y="2493043"/>
                  <a:pt x="3615767" y="2529476"/>
                </a:cubicBezTo>
                <a:cubicBezTo>
                  <a:pt x="3633341" y="2535048"/>
                  <a:pt x="3651343" y="2538906"/>
                  <a:pt x="3668488" y="2545764"/>
                </a:cubicBezTo>
                <a:cubicBezTo>
                  <a:pt x="3693348" y="2570196"/>
                  <a:pt x="3663345" y="2621202"/>
                  <a:pt x="3639770" y="2649491"/>
                </a:cubicBezTo>
                <a:cubicBezTo>
                  <a:pt x="3625625" y="2646062"/>
                  <a:pt x="3611481" y="2642205"/>
                  <a:pt x="3596908" y="2638776"/>
                </a:cubicBezTo>
                <a:cubicBezTo>
                  <a:pt x="3580191" y="2736502"/>
                  <a:pt x="3563046" y="2833800"/>
                  <a:pt x="3546330" y="2931527"/>
                </a:cubicBezTo>
                <a:cubicBezTo>
                  <a:pt x="3551473" y="2939671"/>
                  <a:pt x="3556617" y="2948672"/>
                  <a:pt x="3555331" y="2958530"/>
                </a:cubicBezTo>
                <a:cubicBezTo>
                  <a:pt x="3554474" y="2968388"/>
                  <a:pt x="3547616" y="2976104"/>
                  <a:pt x="3541186" y="2982962"/>
                </a:cubicBezTo>
                <a:cubicBezTo>
                  <a:pt x="3546330" y="2997106"/>
                  <a:pt x="3550616" y="3012965"/>
                  <a:pt x="3546330" y="3028396"/>
                </a:cubicBezTo>
                <a:cubicBezTo>
                  <a:pt x="3543758" y="3037826"/>
                  <a:pt x="3537329" y="3045541"/>
                  <a:pt x="3530471" y="3052828"/>
                </a:cubicBezTo>
                <a:cubicBezTo>
                  <a:pt x="3528328" y="3073402"/>
                  <a:pt x="3524041" y="3094833"/>
                  <a:pt x="3512897" y="3112406"/>
                </a:cubicBezTo>
                <a:cubicBezTo>
                  <a:pt x="3506468" y="3121836"/>
                  <a:pt x="3508611" y="3134695"/>
                  <a:pt x="3501753" y="3143696"/>
                </a:cubicBezTo>
                <a:cubicBezTo>
                  <a:pt x="3497038" y="3149697"/>
                  <a:pt x="3489751" y="3144982"/>
                  <a:pt x="3484179" y="3143696"/>
                </a:cubicBezTo>
                <a:cubicBezTo>
                  <a:pt x="3322159" y="3224706"/>
                  <a:pt x="3100131" y="3216562"/>
                  <a:pt x="2920537" y="3193845"/>
                </a:cubicBezTo>
                <a:cubicBezTo>
                  <a:pt x="2793664" y="3176700"/>
                  <a:pt x="2667648" y="3150125"/>
                  <a:pt x="2544633" y="3113692"/>
                </a:cubicBezTo>
                <a:cubicBezTo>
                  <a:pt x="2534775" y="3358437"/>
                  <a:pt x="2525345" y="3603611"/>
                  <a:pt x="2515058" y="3848356"/>
                </a:cubicBezTo>
                <a:cubicBezTo>
                  <a:pt x="2537347" y="3817066"/>
                  <a:pt x="2625643" y="3775918"/>
                  <a:pt x="2653933" y="3774203"/>
                </a:cubicBezTo>
                <a:cubicBezTo>
                  <a:pt x="2755945" y="3657617"/>
                  <a:pt x="2903821" y="3564177"/>
                  <a:pt x="3042695" y="3500312"/>
                </a:cubicBezTo>
                <a:cubicBezTo>
                  <a:pt x="3040124" y="3489596"/>
                  <a:pt x="3037552" y="3478881"/>
                  <a:pt x="3034552" y="3468165"/>
                </a:cubicBezTo>
                <a:cubicBezTo>
                  <a:pt x="3084701" y="3431303"/>
                  <a:pt x="3115990" y="3434304"/>
                  <a:pt x="3139136" y="3443733"/>
                </a:cubicBezTo>
                <a:cubicBezTo>
                  <a:pt x="3142136" y="3442019"/>
                  <a:pt x="3145137" y="3440733"/>
                  <a:pt x="3148137" y="3439019"/>
                </a:cubicBezTo>
                <a:cubicBezTo>
                  <a:pt x="3154995" y="3412444"/>
                  <a:pt x="3172997" y="3406872"/>
                  <a:pt x="3207287" y="3395728"/>
                </a:cubicBezTo>
                <a:cubicBezTo>
                  <a:pt x="3240292" y="3351579"/>
                  <a:pt x="3309300" y="3370867"/>
                  <a:pt x="3315301" y="3406443"/>
                </a:cubicBezTo>
                <a:cubicBezTo>
                  <a:pt x="3523613" y="3355437"/>
                  <a:pt x="3767072" y="3377297"/>
                  <a:pt x="3966811" y="3448877"/>
                </a:cubicBezTo>
                <a:cubicBezTo>
                  <a:pt x="4007530" y="3397013"/>
                  <a:pt x="4112115" y="3451020"/>
                  <a:pt x="4095827" y="3508027"/>
                </a:cubicBezTo>
                <a:cubicBezTo>
                  <a:pt x="4286565" y="3591181"/>
                  <a:pt x="4467445" y="3751915"/>
                  <a:pt x="4590460" y="3914792"/>
                </a:cubicBezTo>
                <a:cubicBezTo>
                  <a:pt x="4625608" y="3904077"/>
                  <a:pt x="4677043" y="3950797"/>
                  <a:pt x="4679615" y="3955083"/>
                </a:cubicBezTo>
                <a:cubicBezTo>
                  <a:pt x="4686044" y="3966656"/>
                  <a:pt x="4684329" y="3980372"/>
                  <a:pt x="4683044" y="3992802"/>
                </a:cubicBezTo>
                <a:cubicBezTo>
                  <a:pt x="4681758" y="4003089"/>
                  <a:pt x="4689044" y="4012948"/>
                  <a:pt x="4684758" y="4022806"/>
                </a:cubicBezTo>
                <a:cubicBezTo>
                  <a:pt x="4681758" y="4030950"/>
                  <a:pt x="4673185" y="4034807"/>
                  <a:pt x="4665899" y="4039094"/>
                </a:cubicBezTo>
                <a:cubicBezTo>
                  <a:pt x="4765340" y="4220831"/>
                  <a:pt x="4847635" y="4459146"/>
                  <a:pt x="4838634" y="4661886"/>
                </a:cubicBezTo>
                <a:cubicBezTo>
                  <a:pt x="4846350" y="4661886"/>
                  <a:pt x="4854494" y="4661886"/>
                  <a:pt x="4862637" y="4661886"/>
                </a:cubicBezTo>
                <a:cubicBezTo>
                  <a:pt x="4911501" y="4772043"/>
                  <a:pt x="4861780" y="4819620"/>
                  <a:pt x="4825347" y="4817048"/>
                </a:cubicBezTo>
                <a:cubicBezTo>
                  <a:pt x="4830062" y="4938349"/>
                  <a:pt x="4753338" y="5124801"/>
                  <a:pt x="4702760" y="5234958"/>
                </a:cubicBezTo>
                <a:cubicBezTo>
                  <a:pt x="4928217" y="5113228"/>
                  <a:pt x="4840349" y="5156090"/>
                  <a:pt x="4962936" y="5102084"/>
                </a:cubicBezTo>
                <a:cubicBezTo>
                  <a:pt x="4958649" y="5091797"/>
                  <a:pt x="4956935" y="5079366"/>
                  <a:pt x="4963793" y="5069937"/>
                </a:cubicBezTo>
                <a:cubicBezTo>
                  <a:pt x="4983938" y="5056650"/>
                  <a:pt x="4994225" y="5083224"/>
                  <a:pt x="4998940" y="5093511"/>
                </a:cubicBezTo>
                <a:cubicBezTo>
                  <a:pt x="5105239" y="5062221"/>
                  <a:pt x="5032802" y="5073366"/>
                  <a:pt x="5128814" y="5053649"/>
                </a:cubicBezTo>
                <a:cubicBezTo>
                  <a:pt x="5133957" y="4922490"/>
                  <a:pt x="5139529" y="4791331"/>
                  <a:pt x="5144673" y="4660172"/>
                </a:cubicBezTo>
                <a:cubicBezTo>
                  <a:pt x="5106953" y="4624595"/>
                  <a:pt x="5144244" y="4568874"/>
                  <a:pt x="5104810" y="4498580"/>
                </a:cubicBezTo>
                <a:cubicBezTo>
                  <a:pt x="5051232" y="4563731"/>
                  <a:pt x="5001083" y="4476720"/>
                  <a:pt x="4991225" y="4444573"/>
                </a:cubicBezTo>
                <a:cubicBezTo>
                  <a:pt x="5028944" y="4442858"/>
                  <a:pt x="5010084" y="4467719"/>
                  <a:pt x="5090666" y="4457003"/>
                </a:cubicBezTo>
                <a:cubicBezTo>
                  <a:pt x="5095381" y="4423999"/>
                  <a:pt x="5128385" y="4426571"/>
                  <a:pt x="5163532" y="4430000"/>
                </a:cubicBezTo>
                <a:cubicBezTo>
                  <a:pt x="5166961" y="4281695"/>
                  <a:pt x="5170390" y="4133391"/>
                  <a:pt x="5174248" y="3985087"/>
                </a:cubicBezTo>
                <a:cubicBezTo>
                  <a:pt x="5154531" y="3984230"/>
                  <a:pt x="5135243" y="3983372"/>
                  <a:pt x="5115526" y="3982515"/>
                </a:cubicBezTo>
                <a:cubicBezTo>
                  <a:pt x="5067949" y="4211830"/>
                  <a:pt x="5038802" y="4174111"/>
                  <a:pt x="5032802" y="4045095"/>
                </a:cubicBezTo>
                <a:cubicBezTo>
                  <a:pt x="5004941" y="4030521"/>
                  <a:pt x="5020800" y="4020234"/>
                  <a:pt x="5015657" y="4001803"/>
                </a:cubicBezTo>
                <a:cubicBezTo>
                  <a:pt x="5007513" y="3988516"/>
                  <a:pt x="4990368" y="3987659"/>
                  <a:pt x="4976652" y="3984658"/>
                </a:cubicBezTo>
                <a:cubicBezTo>
                  <a:pt x="4977080" y="3967085"/>
                  <a:pt x="4979652" y="3949511"/>
                  <a:pt x="4978795" y="3931937"/>
                </a:cubicBezTo>
                <a:cubicBezTo>
                  <a:pt x="4967650" y="3897647"/>
                  <a:pt x="4943219" y="3887789"/>
                  <a:pt x="4969365" y="3858643"/>
                </a:cubicBezTo>
                <a:cubicBezTo>
                  <a:pt x="4952220" y="3773775"/>
                  <a:pt x="4902928" y="3795635"/>
                  <a:pt x="4827919" y="3598896"/>
                </a:cubicBezTo>
                <a:cubicBezTo>
                  <a:pt x="4491448" y="3539746"/>
                  <a:pt x="4494877" y="3548747"/>
                  <a:pt x="4521452" y="3441590"/>
                </a:cubicBezTo>
                <a:cubicBezTo>
                  <a:pt x="4449443" y="3425303"/>
                  <a:pt x="4445585" y="3418873"/>
                  <a:pt x="4451586" y="3454878"/>
                </a:cubicBezTo>
                <a:cubicBezTo>
                  <a:pt x="4465731" y="3460878"/>
                  <a:pt x="4480304" y="3467308"/>
                  <a:pt x="4494449" y="3473737"/>
                </a:cubicBezTo>
                <a:cubicBezTo>
                  <a:pt x="4448157" y="3479738"/>
                  <a:pt x="4438727" y="3491311"/>
                  <a:pt x="4324284" y="3428732"/>
                </a:cubicBezTo>
                <a:cubicBezTo>
                  <a:pt x="4315712" y="3440733"/>
                  <a:pt x="4301139" y="3441590"/>
                  <a:pt x="4288280" y="3444591"/>
                </a:cubicBezTo>
                <a:cubicBezTo>
                  <a:pt x="4263848" y="3470737"/>
                  <a:pt x="4235559" y="3448448"/>
                  <a:pt x="4159692" y="3410301"/>
                </a:cubicBezTo>
                <a:cubicBezTo>
                  <a:pt x="4161835" y="3409443"/>
                  <a:pt x="4166550" y="3407729"/>
                  <a:pt x="4169122" y="3406443"/>
                </a:cubicBezTo>
                <a:cubicBezTo>
                  <a:pt x="4164836" y="3399585"/>
                  <a:pt x="4157978" y="3394870"/>
                  <a:pt x="4151120" y="3390584"/>
                </a:cubicBezTo>
                <a:cubicBezTo>
                  <a:pt x="4136975" y="3258568"/>
                  <a:pt x="4115115" y="3229421"/>
                  <a:pt x="4227844" y="3175414"/>
                </a:cubicBezTo>
                <a:cubicBezTo>
                  <a:pt x="4142118" y="3163841"/>
                  <a:pt x="4055536" y="3150554"/>
                  <a:pt x="3975384" y="3116693"/>
                </a:cubicBezTo>
                <a:cubicBezTo>
                  <a:pt x="3915376" y="3089689"/>
                  <a:pt x="3850225" y="3042541"/>
                  <a:pt x="3873799" y="2980390"/>
                </a:cubicBezTo>
                <a:cubicBezTo>
                  <a:pt x="3852368" y="2935384"/>
                  <a:pt x="3856654" y="2961530"/>
                  <a:pt x="3855368" y="2916953"/>
                </a:cubicBezTo>
                <a:cubicBezTo>
                  <a:pt x="3848939" y="2910524"/>
                  <a:pt x="3842938" y="2904523"/>
                  <a:pt x="3836509" y="2898094"/>
                </a:cubicBezTo>
                <a:cubicBezTo>
                  <a:pt x="3836509" y="2882235"/>
                  <a:pt x="3836509" y="2865947"/>
                  <a:pt x="3836509" y="2850088"/>
                </a:cubicBezTo>
                <a:cubicBezTo>
                  <a:pt x="3840795" y="2849231"/>
                  <a:pt x="3845510" y="2848373"/>
                  <a:pt x="3849796" y="2847516"/>
                </a:cubicBezTo>
                <a:cubicBezTo>
                  <a:pt x="3849796" y="2847516"/>
                  <a:pt x="3841652" y="2774650"/>
                  <a:pt x="3844653" y="2421463"/>
                </a:cubicBezTo>
                <a:cubicBezTo>
                  <a:pt x="3827508" y="2419748"/>
                  <a:pt x="3810791" y="2418034"/>
                  <a:pt x="3793646" y="2416320"/>
                </a:cubicBezTo>
                <a:cubicBezTo>
                  <a:pt x="3774358" y="2382030"/>
                  <a:pt x="3783360" y="2339596"/>
                  <a:pt x="3801790" y="2307020"/>
                </a:cubicBezTo>
                <a:cubicBezTo>
                  <a:pt x="3815935" y="2307877"/>
                  <a:pt x="3830508" y="2308734"/>
                  <a:pt x="3844653" y="2310020"/>
                </a:cubicBezTo>
                <a:cubicBezTo>
                  <a:pt x="3845510" y="2271016"/>
                  <a:pt x="3846367" y="2232011"/>
                  <a:pt x="3847225" y="2192577"/>
                </a:cubicBezTo>
                <a:cubicBezTo>
                  <a:pt x="3851511" y="2192577"/>
                  <a:pt x="3856226" y="2192577"/>
                  <a:pt x="3860512" y="2192577"/>
                </a:cubicBezTo>
                <a:cubicBezTo>
                  <a:pt x="3860512" y="2169431"/>
                  <a:pt x="3860512" y="2146286"/>
                  <a:pt x="3860512" y="2123569"/>
                </a:cubicBezTo>
                <a:cubicBezTo>
                  <a:pt x="3852368" y="2120139"/>
                  <a:pt x="3844653" y="2116282"/>
                  <a:pt x="3836509" y="2112853"/>
                </a:cubicBezTo>
                <a:cubicBezTo>
                  <a:pt x="3837366" y="2096137"/>
                  <a:pt x="3838223" y="2078992"/>
                  <a:pt x="3839081" y="2062275"/>
                </a:cubicBezTo>
                <a:cubicBezTo>
                  <a:pt x="3845081" y="2061418"/>
                  <a:pt x="3851511" y="2060561"/>
                  <a:pt x="3857512" y="2059703"/>
                </a:cubicBezTo>
                <a:cubicBezTo>
                  <a:pt x="3858369" y="2048130"/>
                  <a:pt x="3859226" y="2036558"/>
                  <a:pt x="3860083" y="2024985"/>
                </a:cubicBezTo>
                <a:cubicBezTo>
                  <a:pt x="3866084" y="2025842"/>
                  <a:pt x="3872085" y="2026699"/>
                  <a:pt x="3878514" y="2027557"/>
                </a:cubicBezTo>
                <a:cubicBezTo>
                  <a:pt x="3982241" y="1768238"/>
                  <a:pt x="5199537" y="1760094"/>
                  <a:pt x="5226968" y="2178861"/>
                </a:cubicBezTo>
                <a:cubicBezTo>
                  <a:pt x="5242399" y="2198149"/>
                  <a:pt x="5245400" y="2206722"/>
                  <a:pt x="5224397" y="2228153"/>
                </a:cubicBezTo>
                <a:cubicBezTo>
                  <a:pt x="5223111" y="2269730"/>
                  <a:pt x="5222682" y="2311306"/>
                  <a:pt x="5221825" y="2352883"/>
                </a:cubicBezTo>
                <a:cubicBezTo>
                  <a:pt x="5229112" y="2360169"/>
                  <a:pt x="5235970" y="2367028"/>
                  <a:pt x="5243256" y="2374314"/>
                </a:cubicBezTo>
                <a:cubicBezTo>
                  <a:pt x="5283976" y="2367885"/>
                  <a:pt x="5257830" y="2368313"/>
                  <a:pt x="5336268" y="2371742"/>
                </a:cubicBezTo>
                <a:cubicBezTo>
                  <a:pt x="5337125" y="2360169"/>
                  <a:pt x="5337982" y="2348597"/>
                  <a:pt x="5338840" y="2337024"/>
                </a:cubicBezTo>
                <a:cubicBezTo>
                  <a:pt x="5306693" y="2316878"/>
                  <a:pt x="5290834" y="2313021"/>
                  <a:pt x="5295548" y="2297162"/>
                </a:cubicBezTo>
                <a:cubicBezTo>
                  <a:pt x="5303692" y="2289018"/>
                  <a:pt x="5316123" y="2297590"/>
                  <a:pt x="5343555" y="2304877"/>
                </a:cubicBezTo>
                <a:cubicBezTo>
                  <a:pt x="5360700" y="2298019"/>
                  <a:pt x="5379130" y="2293304"/>
                  <a:pt x="5388132" y="2311306"/>
                </a:cubicBezTo>
                <a:cubicBezTo>
                  <a:pt x="5388989" y="2316450"/>
                  <a:pt x="5387274" y="2321593"/>
                  <a:pt x="5386846" y="2326737"/>
                </a:cubicBezTo>
                <a:cubicBezTo>
                  <a:pt x="5451140" y="2371742"/>
                  <a:pt x="5442567" y="2384173"/>
                  <a:pt x="5383846" y="2364027"/>
                </a:cubicBezTo>
                <a:cubicBezTo>
                  <a:pt x="5382131" y="2371742"/>
                  <a:pt x="5380416" y="2379458"/>
                  <a:pt x="5378702" y="2387602"/>
                </a:cubicBezTo>
                <a:cubicBezTo>
                  <a:pt x="5387274" y="2400460"/>
                  <a:pt x="5389846" y="2415891"/>
                  <a:pt x="5389417" y="2430893"/>
                </a:cubicBezTo>
                <a:lnTo>
                  <a:pt x="5471285" y="2430893"/>
                </a:lnTo>
                <a:cubicBezTo>
                  <a:pt x="5477286" y="2370885"/>
                  <a:pt x="5498288" y="2364027"/>
                  <a:pt x="5559582" y="2380315"/>
                </a:cubicBezTo>
                <a:cubicBezTo>
                  <a:pt x="5560439" y="2394459"/>
                  <a:pt x="5561296" y="2408604"/>
                  <a:pt x="5562154" y="2422749"/>
                </a:cubicBezTo>
                <a:cubicBezTo>
                  <a:pt x="5622590" y="2425321"/>
                  <a:pt x="5701457" y="2427035"/>
                  <a:pt x="5713029" y="2429178"/>
                </a:cubicBezTo>
                <a:cubicBezTo>
                  <a:pt x="5739604" y="2445894"/>
                  <a:pt x="5759321" y="2556908"/>
                  <a:pt x="5764893" y="2587770"/>
                </a:cubicBezTo>
                <a:cubicBezTo>
                  <a:pt x="5842474" y="2646491"/>
                  <a:pt x="5751177" y="2730502"/>
                  <a:pt x="5743462" y="2806368"/>
                </a:cubicBezTo>
                <a:cubicBezTo>
                  <a:pt x="5777323" y="2814083"/>
                  <a:pt x="5810756" y="2825656"/>
                  <a:pt x="5843331" y="2838086"/>
                </a:cubicBezTo>
                <a:cubicBezTo>
                  <a:pt x="5845046" y="2831228"/>
                  <a:pt x="5849332" y="2826085"/>
                  <a:pt x="5854904" y="2822227"/>
                </a:cubicBezTo>
                <a:cubicBezTo>
                  <a:pt x="5861333" y="2824370"/>
                  <a:pt x="5867763" y="2826085"/>
                  <a:pt x="5874192" y="2828228"/>
                </a:cubicBezTo>
                <a:cubicBezTo>
                  <a:pt x="5873335" y="2767792"/>
                  <a:pt x="5872478" y="2707785"/>
                  <a:pt x="5871621" y="2647348"/>
                </a:cubicBezTo>
                <a:cubicBezTo>
                  <a:pt x="5851047" y="2659350"/>
                  <a:pt x="5824900" y="2657635"/>
                  <a:pt x="5804755" y="2644777"/>
                </a:cubicBezTo>
                <a:cubicBezTo>
                  <a:pt x="5798754" y="2439465"/>
                  <a:pt x="5792325" y="2234154"/>
                  <a:pt x="5786324" y="2028842"/>
                </a:cubicBezTo>
                <a:cubicBezTo>
                  <a:pt x="5726317" y="2004411"/>
                  <a:pt x="5696742" y="1985123"/>
                  <a:pt x="5735747" y="1951690"/>
                </a:cubicBezTo>
                <a:cubicBezTo>
                  <a:pt x="5728889" y="1897683"/>
                  <a:pt x="5728460" y="1830389"/>
                  <a:pt x="5778609" y="1809815"/>
                </a:cubicBezTo>
                <a:cubicBezTo>
                  <a:pt x="5768751" y="1502062"/>
                  <a:pt x="5759321" y="1193881"/>
                  <a:pt x="5749462" y="886128"/>
                </a:cubicBezTo>
                <a:cubicBezTo>
                  <a:pt x="5744748" y="885271"/>
                  <a:pt x="5740461" y="884414"/>
                  <a:pt x="5736175" y="883556"/>
                </a:cubicBezTo>
                <a:cubicBezTo>
                  <a:pt x="5734461" y="838122"/>
                  <a:pt x="5732746" y="793116"/>
                  <a:pt x="5730603" y="747682"/>
                </a:cubicBezTo>
                <a:cubicBezTo>
                  <a:pt x="5724173" y="746825"/>
                  <a:pt x="5718173" y="745968"/>
                  <a:pt x="5711744" y="745110"/>
                </a:cubicBezTo>
                <a:cubicBezTo>
                  <a:pt x="5680025" y="675673"/>
                  <a:pt x="5671881" y="594234"/>
                  <a:pt x="5695456" y="521368"/>
                </a:cubicBezTo>
                <a:cubicBezTo>
                  <a:pt x="5505146" y="535084"/>
                  <a:pt x="4965079" y="572803"/>
                  <a:pt x="4792772" y="486221"/>
                </a:cubicBezTo>
                <a:cubicBezTo>
                  <a:pt x="4778627" y="478506"/>
                  <a:pt x="4762768" y="468647"/>
                  <a:pt x="4758053" y="452360"/>
                </a:cubicBezTo>
                <a:cubicBezTo>
                  <a:pt x="4756338" y="431786"/>
                  <a:pt x="4770912" y="414641"/>
                  <a:pt x="4785485" y="402210"/>
                </a:cubicBezTo>
                <a:cubicBezTo>
                  <a:pt x="4920502" y="291625"/>
                  <a:pt x="5434852" y="210186"/>
                  <a:pt x="5607159" y="185755"/>
                </a:cubicBezTo>
                <a:cubicBezTo>
                  <a:pt x="5578441" y="46880"/>
                  <a:pt x="5628162" y="65311"/>
                  <a:pt x="5658166" y="57596"/>
                </a:cubicBezTo>
                <a:cubicBezTo>
                  <a:pt x="5659023" y="35307"/>
                  <a:pt x="5656880" y="18162"/>
                  <a:pt x="5653879" y="1446"/>
                </a:cubicBezTo>
                <a:moveTo>
                  <a:pt x="2190160" y="1964549"/>
                </a:moveTo>
                <a:cubicBezTo>
                  <a:pt x="2184588" y="1972264"/>
                  <a:pt x="2174301" y="1971835"/>
                  <a:pt x="2166157" y="1973121"/>
                </a:cubicBezTo>
                <a:cubicBezTo>
                  <a:pt x="2158013" y="1982551"/>
                  <a:pt x="2154156" y="1994981"/>
                  <a:pt x="2158013" y="2006982"/>
                </a:cubicBezTo>
                <a:cubicBezTo>
                  <a:pt x="2186303" y="2009554"/>
                  <a:pt x="2201733" y="2011697"/>
                  <a:pt x="2193589" y="2039129"/>
                </a:cubicBezTo>
                <a:cubicBezTo>
                  <a:pt x="2202162" y="2046416"/>
                  <a:pt x="2210734" y="2052845"/>
                  <a:pt x="2219307" y="2060132"/>
                </a:cubicBezTo>
                <a:cubicBezTo>
                  <a:pt x="2227451" y="2030985"/>
                  <a:pt x="2233451" y="2001410"/>
                  <a:pt x="2241166" y="1972264"/>
                </a:cubicBezTo>
                <a:cubicBezTo>
                  <a:pt x="2230451" y="1961977"/>
                  <a:pt x="2217164" y="1953833"/>
                  <a:pt x="2211592" y="1939260"/>
                </a:cubicBezTo>
                <a:cubicBezTo>
                  <a:pt x="2199590" y="1943117"/>
                  <a:pt x="2196161" y="1955547"/>
                  <a:pt x="2190160" y="1964549"/>
                </a:cubicBezTo>
                <a:moveTo>
                  <a:pt x="5971062" y="2076848"/>
                </a:moveTo>
                <a:cubicBezTo>
                  <a:pt x="5969347" y="2090136"/>
                  <a:pt x="5967633" y="2103423"/>
                  <a:pt x="5965918" y="2116711"/>
                </a:cubicBezTo>
                <a:cubicBezTo>
                  <a:pt x="5959489" y="2120997"/>
                  <a:pt x="5953488" y="2125712"/>
                  <a:pt x="5947059" y="2129998"/>
                </a:cubicBezTo>
                <a:cubicBezTo>
                  <a:pt x="5952631" y="2796081"/>
                  <a:pt x="5951345" y="2751076"/>
                  <a:pt x="5953488" y="2778508"/>
                </a:cubicBezTo>
                <a:cubicBezTo>
                  <a:pt x="5955631" y="2753219"/>
                  <a:pt x="5964633" y="2723643"/>
                  <a:pt x="5989921" y="2726215"/>
                </a:cubicBezTo>
                <a:cubicBezTo>
                  <a:pt x="5998065" y="2729644"/>
                  <a:pt x="6003637" y="2736931"/>
                  <a:pt x="6010495" y="2742075"/>
                </a:cubicBezTo>
                <a:cubicBezTo>
                  <a:pt x="6010495" y="2742075"/>
                  <a:pt x="5997636" y="2915668"/>
                  <a:pt x="5997636" y="2915668"/>
                </a:cubicBezTo>
                <a:cubicBezTo>
                  <a:pt x="6001923" y="2920811"/>
                  <a:pt x="6006637" y="2926383"/>
                  <a:pt x="6010924" y="2931527"/>
                </a:cubicBezTo>
                <a:cubicBezTo>
                  <a:pt x="6010067" y="2958959"/>
                  <a:pt x="6009209" y="2986391"/>
                  <a:pt x="6008352" y="3014251"/>
                </a:cubicBezTo>
                <a:cubicBezTo>
                  <a:pt x="6001066" y="3015966"/>
                  <a:pt x="5994207" y="3017680"/>
                  <a:pt x="5987349" y="3019395"/>
                </a:cubicBezTo>
                <a:cubicBezTo>
                  <a:pt x="5995493" y="3054971"/>
                  <a:pt x="5988635" y="3055399"/>
                  <a:pt x="5976634" y="3060543"/>
                </a:cubicBezTo>
                <a:cubicBezTo>
                  <a:pt x="5977491" y="3069973"/>
                  <a:pt x="5978348" y="3079402"/>
                  <a:pt x="5979205" y="3088832"/>
                </a:cubicBezTo>
                <a:cubicBezTo>
                  <a:pt x="6025926" y="3087975"/>
                  <a:pt x="6086791" y="3091404"/>
                  <a:pt x="6125795" y="3117978"/>
                </a:cubicBezTo>
                <a:cubicBezTo>
                  <a:pt x="6127510" y="3159984"/>
                  <a:pt x="6129224" y="3201560"/>
                  <a:pt x="6130939" y="3243566"/>
                </a:cubicBezTo>
                <a:cubicBezTo>
                  <a:pt x="6221379" y="3237136"/>
                  <a:pt x="6132225" y="3276141"/>
                  <a:pt x="6080361" y="3307431"/>
                </a:cubicBezTo>
                <a:cubicBezTo>
                  <a:pt x="6078647" y="3314289"/>
                  <a:pt x="6076932" y="3321575"/>
                  <a:pt x="6075217" y="3328433"/>
                </a:cubicBezTo>
                <a:cubicBezTo>
                  <a:pt x="6036641" y="3331434"/>
                  <a:pt x="5998494" y="3340006"/>
                  <a:pt x="5960775" y="3347293"/>
                </a:cubicBezTo>
                <a:cubicBezTo>
                  <a:pt x="5959917" y="3403014"/>
                  <a:pt x="5959060" y="3459164"/>
                  <a:pt x="5958203" y="3514885"/>
                </a:cubicBezTo>
                <a:cubicBezTo>
                  <a:pt x="6017782" y="3523886"/>
                  <a:pt x="6009209" y="3629328"/>
                  <a:pt x="5990350" y="3643473"/>
                </a:cubicBezTo>
                <a:cubicBezTo>
                  <a:pt x="5987778" y="3683335"/>
                  <a:pt x="5988207" y="3725769"/>
                  <a:pt x="5968919" y="3762202"/>
                </a:cubicBezTo>
                <a:cubicBezTo>
                  <a:pt x="5967204" y="3829067"/>
                  <a:pt x="5966776" y="3895504"/>
                  <a:pt x="5965061" y="3962370"/>
                </a:cubicBezTo>
                <a:cubicBezTo>
                  <a:pt x="5959917" y="4260693"/>
                  <a:pt x="5954774" y="4559016"/>
                  <a:pt x="5950059" y="4857339"/>
                </a:cubicBezTo>
                <a:cubicBezTo>
                  <a:pt x="6208949" y="4466862"/>
                  <a:pt x="6263813" y="4436429"/>
                  <a:pt x="6263813" y="4436429"/>
                </a:cubicBezTo>
                <a:cubicBezTo>
                  <a:pt x="6265099" y="4387137"/>
                  <a:pt x="6245810" y="4304841"/>
                  <a:pt x="6309247" y="4399139"/>
                </a:cubicBezTo>
                <a:cubicBezTo>
                  <a:pt x="6323391" y="4376850"/>
                  <a:pt x="6351681" y="4373421"/>
                  <a:pt x="6376113" y="4374707"/>
                </a:cubicBezTo>
                <a:cubicBezTo>
                  <a:pt x="6389828" y="4369564"/>
                  <a:pt x="6403973" y="4364849"/>
                  <a:pt x="6418975" y="4362277"/>
                </a:cubicBezTo>
                <a:cubicBezTo>
                  <a:pt x="6423690" y="4126962"/>
                  <a:pt x="6427548" y="3891647"/>
                  <a:pt x="6432262" y="3656332"/>
                </a:cubicBezTo>
                <a:cubicBezTo>
                  <a:pt x="6432691" y="3646902"/>
                  <a:pt x="6427119" y="3638758"/>
                  <a:pt x="6426261" y="3629757"/>
                </a:cubicBezTo>
                <a:cubicBezTo>
                  <a:pt x="6422832" y="3598896"/>
                  <a:pt x="6424975" y="3567606"/>
                  <a:pt x="6426690" y="3536317"/>
                </a:cubicBezTo>
                <a:cubicBezTo>
                  <a:pt x="6415117" y="3532459"/>
                  <a:pt x="6403544" y="3529030"/>
                  <a:pt x="6391971" y="3525601"/>
                </a:cubicBezTo>
                <a:cubicBezTo>
                  <a:pt x="6387257" y="3382869"/>
                  <a:pt x="6378256" y="3378583"/>
                  <a:pt x="6455837" y="3368296"/>
                </a:cubicBezTo>
                <a:cubicBezTo>
                  <a:pt x="6465695" y="3015537"/>
                  <a:pt x="6475553" y="2663207"/>
                  <a:pt x="6484983" y="2310449"/>
                </a:cubicBezTo>
                <a:cubicBezTo>
                  <a:pt x="6480697" y="2308734"/>
                  <a:pt x="6475982" y="2307020"/>
                  <a:pt x="6471696" y="2305306"/>
                </a:cubicBezTo>
                <a:cubicBezTo>
                  <a:pt x="6465266" y="2316450"/>
                  <a:pt x="6464409" y="2330595"/>
                  <a:pt x="6415546" y="2310449"/>
                </a:cubicBezTo>
                <a:cubicBezTo>
                  <a:pt x="6415546" y="2303591"/>
                  <a:pt x="6415546" y="2296305"/>
                  <a:pt x="6415546" y="2289446"/>
                </a:cubicBezTo>
                <a:cubicBezTo>
                  <a:pt x="6440835" y="2276159"/>
                  <a:pt x="6436120" y="2274016"/>
                  <a:pt x="6447264" y="2230725"/>
                </a:cubicBezTo>
                <a:cubicBezTo>
                  <a:pt x="6439120" y="2228153"/>
                  <a:pt x="6431405" y="2225153"/>
                  <a:pt x="6423261" y="2222581"/>
                </a:cubicBezTo>
                <a:cubicBezTo>
                  <a:pt x="6424118" y="2216580"/>
                  <a:pt x="6424975" y="2210151"/>
                  <a:pt x="6425833" y="2204150"/>
                </a:cubicBezTo>
                <a:cubicBezTo>
                  <a:pt x="6416832" y="2191720"/>
                  <a:pt x="6407830" y="2179290"/>
                  <a:pt x="6399258" y="2166860"/>
                </a:cubicBezTo>
                <a:cubicBezTo>
                  <a:pt x="6400973" y="2153572"/>
                  <a:pt x="6402687" y="2140285"/>
                  <a:pt x="6404402" y="2126998"/>
                </a:cubicBezTo>
                <a:cubicBezTo>
                  <a:pt x="6259955" y="2120568"/>
                  <a:pt x="6114222" y="2104709"/>
                  <a:pt x="5971062" y="2076848"/>
                </a:cubicBezTo>
                <a:moveTo>
                  <a:pt x="3887515" y="2313878"/>
                </a:moveTo>
                <a:cubicBezTo>
                  <a:pt x="3898231" y="2313878"/>
                  <a:pt x="3908947" y="2313878"/>
                  <a:pt x="3919662" y="2313878"/>
                </a:cubicBezTo>
                <a:cubicBezTo>
                  <a:pt x="3917948" y="2289875"/>
                  <a:pt x="3916233" y="2265872"/>
                  <a:pt x="3914519" y="2241869"/>
                </a:cubicBezTo>
                <a:cubicBezTo>
                  <a:pt x="3905518" y="2235011"/>
                  <a:pt x="3896945" y="2227725"/>
                  <a:pt x="3888373" y="2220866"/>
                </a:cubicBezTo>
                <a:cubicBezTo>
                  <a:pt x="3887087" y="2252156"/>
                  <a:pt x="3887944" y="2283017"/>
                  <a:pt x="3887515" y="2313878"/>
                </a:cubicBezTo>
                <a:moveTo>
                  <a:pt x="5150245" y="2343453"/>
                </a:moveTo>
                <a:cubicBezTo>
                  <a:pt x="5166532" y="2342596"/>
                  <a:pt x="5182392" y="2342167"/>
                  <a:pt x="5198679" y="2340453"/>
                </a:cubicBezTo>
                <a:cubicBezTo>
                  <a:pt x="5171676" y="2308306"/>
                  <a:pt x="5161818" y="2314735"/>
                  <a:pt x="5150245" y="2343453"/>
                </a:cubicBezTo>
                <a:moveTo>
                  <a:pt x="5078664" y="2335309"/>
                </a:moveTo>
                <a:cubicBezTo>
                  <a:pt x="5078664" y="2360169"/>
                  <a:pt x="5078664" y="2385030"/>
                  <a:pt x="5078664" y="2409890"/>
                </a:cubicBezTo>
                <a:cubicBezTo>
                  <a:pt x="5087665" y="2406461"/>
                  <a:pt x="5096238" y="2402603"/>
                  <a:pt x="5105239" y="2399175"/>
                </a:cubicBezTo>
                <a:cubicBezTo>
                  <a:pt x="5105239" y="2391888"/>
                  <a:pt x="5105239" y="2385030"/>
                  <a:pt x="5105239" y="2377743"/>
                </a:cubicBezTo>
                <a:cubicBezTo>
                  <a:pt x="5101810" y="2376029"/>
                  <a:pt x="5097952" y="2373886"/>
                  <a:pt x="5094524" y="2372171"/>
                </a:cubicBezTo>
                <a:cubicBezTo>
                  <a:pt x="5095381" y="2357169"/>
                  <a:pt x="5096238" y="2342167"/>
                  <a:pt x="5097095" y="2326737"/>
                </a:cubicBezTo>
                <a:cubicBezTo>
                  <a:pt x="5091095" y="2330166"/>
                  <a:pt x="5084665" y="2332738"/>
                  <a:pt x="5078664" y="2335309"/>
                </a:cubicBezTo>
                <a:moveTo>
                  <a:pt x="1686954" y="2370028"/>
                </a:moveTo>
                <a:cubicBezTo>
                  <a:pt x="1686954" y="2376029"/>
                  <a:pt x="1686954" y="2382458"/>
                  <a:pt x="1686954" y="2388459"/>
                </a:cubicBezTo>
                <a:cubicBezTo>
                  <a:pt x="1724245" y="2422320"/>
                  <a:pt x="1734532" y="2466468"/>
                  <a:pt x="1702813" y="2514046"/>
                </a:cubicBezTo>
                <a:cubicBezTo>
                  <a:pt x="1815970" y="2510617"/>
                  <a:pt x="1929127" y="2516189"/>
                  <a:pt x="2041427" y="2532477"/>
                </a:cubicBezTo>
                <a:cubicBezTo>
                  <a:pt x="2039713" y="2523904"/>
                  <a:pt x="2037998" y="2515332"/>
                  <a:pt x="2036284" y="2506331"/>
                </a:cubicBezTo>
                <a:cubicBezTo>
                  <a:pt x="2002422" y="2497758"/>
                  <a:pt x="2002851" y="2468183"/>
                  <a:pt x="2009709" y="2433893"/>
                </a:cubicBezTo>
                <a:cubicBezTo>
                  <a:pt x="1970704" y="2428321"/>
                  <a:pt x="1931271" y="2423177"/>
                  <a:pt x="1892266" y="2417605"/>
                </a:cubicBezTo>
                <a:cubicBezTo>
                  <a:pt x="1880693" y="2405604"/>
                  <a:pt x="1872120" y="2389316"/>
                  <a:pt x="1876407" y="2372600"/>
                </a:cubicBezTo>
                <a:cubicBezTo>
                  <a:pt x="1854547" y="2370885"/>
                  <a:pt x="1832687" y="2369171"/>
                  <a:pt x="1810827" y="2367456"/>
                </a:cubicBezTo>
                <a:cubicBezTo>
                  <a:pt x="1810827" y="2396603"/>
                  <a:pt x="1775680" y="2387602"/>
                  <a:pt x="1722102" y="2383315"/>
                </a:cubicBezTo>
                <a:cubicBezTo>
                  <a:pt x="1722102" y="2377314"/>
                  <a:pt x="1722102" y="2370885"/>
                  <a:pt x="1722102" y="2364885"/>
                </a:cubicBezTo>
                <a:cubicBezTo>
                  <a:pt x="1710100" y="2368313"/>
                  <a:pt x="1698527" y="2369599"/>
                  <a:pt x="1686954" y="2370028"/>
                </a:cubicBezTo>
                <a:moveTo>
                  <a:pt x="3887515" y="2420606"/>
                </a:moveTo>
                <a:cubicBezTo>
                  <a:pt x="3876800" y="2846659"/>
                  <a:pt x="3875085" y="2786651"/>
                  <a:pt x="3884943" y="2838944"/>
                </a:cubicBezTo>
                <a:cubicBezTo>
                  <a:pt x="3894802" y="2829943"/>
                  <a:pt x="3904660" y="2821370"/>
                  <a:pt x="3914090" y="2812369"/>
                </a:cubicBezTo>
                <a:cubicBezTo>
                  <a:pt x="3915805" y="2685496"/>
                  <a:pt x="3917519" y="2558194"/>
                  <a:pt x="3919233" y="2431321"/>
                </a:cubicBezTo>
                <a:cubicBezTo>
                  <a:pt x="3908947" y="2427892"/>
                  <a:pt x="3898231" y="2424035"/>
                  <a:pt x="3887515" y="2420606"/>
                </a:cubicBezTo>
                <a:moveTo>
                  <a:pt x="5395847" y="2521761"/>
                </a:moveTo>
                <a:cubicBezTo>
                  <a:pt x="5403562" y="2591627"/>
                  <a:pt x="5394132" y="2577911"/>
                  <a:pt x="5243685" y="2577911"/>
                </a:cubicBezTo>
                <a:cubicBezTo>
                  <a:pt x="5233398" y="2599771"/>
                  <a:pt x="5223540" y="2625060"/>
                  <a:pt x="5201251" y="2637061"/>
                </a:cubicBezTo>
                <a:cubicBezTo>
                  <a:pt x="5201251" y="2654635"/>
                  <a:pt x="5201251" y="2672208"/>
                  <a:pt x="5201251" y="2689782"/>
                </a:cubicBezTo>
                <a:cubicBezTo>
                  <a:pt x="5196965" y="2691497"/>
                  <a:pt x="5192250" y="2693211"/>
                  <a:pt x="5187964" y="2694926"/>
                </a:cubicBezTo>
                <a:cubicBezTo>
                  <a:pt x="5187535" y="2698783"/>
                  <a:pt x="5187107" y="2702641"/>
                  <a:pt x="5186678" y="2706498"/>
                </a:cubicBezTo>
                <a:cubicBezTo>
                  <a:pt x="5183249" y="2681210"/>
                  <a:pt x="5169533" y="2630632"/>
                  <a:pt x="5137386" y="2617344"/>
                </a:cubicBezTo>
                <a:cubicBezTo>
                  <a:pt x="5136957" y="2658493"/>
                  <a:pt x="5137386" y="2699212"/>
                  <a:pt x="5137386" y="2740360"/>
                </a:cubicBezTo>
                <a:cubicBezTo>
                  <a:pt x="5236827" y="2744218"/>
                  <a:pt x="5336697" y="2749361"/>
                  <a:pt x="5436138" y="2757076"/>
                </a:cubicBezTo>
                <a:cubicBezTo>
                  <a:pt x="5489716" y="2760934"/>
                  <a:pt x="5543294" y="2764363"/>
                  <a:pt x="5596015" y="2775078"/>
                </a:cubicBezTo>
                <a:cubicBezTo>
                  <a:pt x="5596015" y="2770792"/>
                  <a:pt x="5596015" y="2766077"/>
                  <a:pt x="5596015" y="2761791"/>
                </a:cubicBezTo>
                <a:cubicBezTo>
                  <a:pt x="5569868" y="2738217"/>
                  <a:pt x="5550580" y="2704355"/>
                  <a:pt x="5552295" y="2668351"/>
                </a:cubicBezTo>
                <a:cubicBezTo>
                  <a:pt x="5553153" y="2638347"/>
                  <a:pt x="5568583" y="2610915"/>
                  <a:pt x="5587871" y="2588627"/>
                </a:cubicBezTo>
                <a:cubicBezTo>
                  <a:pt x="5587871" y="2577054"/>
                  <a:pt x="5587871" y="2565052"/>
                  <a:pt x="5587871" y="2553480"/>
                </a:cubicBezTo>
                <a:cubicBezTo>
                  <a:pt x="5581442" y="2550050"/>
                  <a:pt x="5574584" y="2545336"/>
                  <a:pt x="5566868" y="2547050"/>
                </a:cubicBezTo>
                <a:cubicBezTo>
                  <a:pt x="5564297" y="2549193"/>
                  <a:pt x="5562154" y="2551336"/>
                  <a:pt x="5560010" y="2553480"/>
                </a:cubicBezTo>
                <a:cubicBezTo>
                  <a:pt x="5530864" y="2552622"/>
                  <a:pt x="5501718" y="2551765"/>
                  <a:pt x="5472571" y="2550908"/>
                </a:cubicBezTo>
                <a:cubicBezTo>
                  <a:pt x="5467428" y="2542764"/>
                  <a:pt x="5463570" y="2532905"/>
                  <a:pt x="5469571" y="2524333"/>
                </a:cubicBezTo>
                <a:cubicBezTo>
                  <a:pt x="5444710" y="2523476"/>
                  <a:pt x="5420279" y="2523047"/>
                  <a:pt x="5395847" y="2521761"/>
                </a:cubicBezTo>
                <a:moveTo>
                  <a:pt x="5081665" y="2560766"/>
                </a:moveTo>
                <a:cubicBezTo>
                  <a:pt x="5078236" y="2619916"/>
                  <a:pt x="5076093" y="2678638"/>
                  <a:pt x="5073521" y="2737788"/>
                </a:cubicBezTo>
                <a:cubicBezTo>
                  <a:pt x="5083379" y="2739503"/>
                  <a:pt x="5093238" y="2741217"/>
                  <a:pt x="5102667" y="2743360"/>
                </a:cubicBezTo>
                <a:cubicBezTo>
                  <a:pt x="5095809" y="2567624"/>
                  <a:pt x="5101382" y="2602343"/>
                  <a:pt x="5081665" y="2560766"/>
                </a:cubicBezTo>
                <a:moveTo>
                  <a:pt x="1002012" y="2737788"/>
                </a:moveTo>
                <a:cubicBezTo>
                  <a:pt x="1000297" y="2760934"/>
                  <a:pt x="998154" y="2784080"/>
                  <a:pt x="996868" y="2806797"/>
                </a:cubicBezTo>
                <a:cubicBezTo>
                  <a:pt x="1007584" y="2822656"/>
                  <a:pt x="1004155" y="2796081"/>
                  <a:pt x="1007584" y="2964102"/>
                </a:cubicBezTo>
                <a:cubicBezTo>
                  <a:pt x="1016585" y="2964960"/>
                  <a:pt x="1030729" y="2967531"/>
                  <a:pt x="1034158" y="2955958"/>
                </a:cubicBezTo>
                <a:cubicBezTo>
                  <a:pt x="1032444" y="2941814"/>
                  <a:pt x="1014013" y="2896380"/>
                  <a:pt x="1036730" y="2875377"/>
                </a:cubicBezTo>
                <a:cubicBezTo>
                  <a:pt x="1038873" y="2836372"/>
                  <a:pt x="1040159" y="2797796"/>
                  <a:pt x="1042302" y="2758791"/>
                </a:cubicBezTo>
                <a:cubicBezTo>
                  <a:pt x="1029015" y="2751933"/>
                  <a:pt x="1015728" y="2745075"/>
                  <a:pt x="1002012" y="2737788"/>
                </a:cubicBezTo>
                <a:moveTo>
                  <a:pt x="5078664" y="2775078"/>
                </a:moveTo>
                <a:cubicBezTo>
                  <a:pt x="5078664" y="2788366"/>
                  <a:pt x="5078664" y="2801653"/>
                  <a:pt x="5078664" y="2814941"/>
                </a:cubicBezTo>
                <a:cubicBezTo>
                  <a:pt x="5087665" y="2820084"/>
                  <a:pt x="5096238" y="2825656"/>
                  <a:pt x="5105239" y="2830800"/>
                </a:cubicBezTo>
                <a:cubicBezTo>
                  <a:pt x="5104382" y="2811940"/>
                  <a:pt x="5103525" y="2793510"/>
                  <a:pt x="5102667" y="2774650"/>
                </a:cubicBezTo>
                <a:cubicBezTo>
                  <a:pt x="5094524" y="2775078"/>
                  <a:pt x="5086380" y="2775078"/>
                  <a:pt x="5078664" y="2775078"/>
                </a:cubicBezTo>
                <a:moveTo>
                  <a:pt x="999440" y="3062686"/>
                </a:moveTo>
                <a:cubicBezTo>
                  <a:pt x="993010" y="3323718"/>
                  <a:pt x="987010" y="3585180"/>
                  <a:pt x="980580" y="3846212"/>
                </a:cubicBezTo>
                <a:cubicBezTo>
                  <a:pt x="1019585" y="3868501"/>
                  <a:pt x="1005441" y="3895504"/>
                  <a:pt x="1031587" y="3059686"/>
                </a:cubicBezTo>
                <a:cubicBezTo>
                  <a:pt x="1020871" y="3060971"/>
                  <a:pt x="1010155" y="3061829"/>
                  <a:pt x="999440" y="3062686"/>
                </a:cubicBezTo>
                <a:moveTo>
                  <a:pt x="4170408" y="3310431"/>
                </a:moveTo>
                <a:cubicBezTo>
                  <a:pt x="4160978" y="3329719"/>
                  <a:pt x="4160978" y="3392298"/>
                  <a:pt x="4193982" y="3369581"/>
                </a:cubicBezTo>
                <a:cubicBezTo>
                  <a:pt x="4192696" y="3358866"/>
                  <a:pt x="4192268" y="3348150"/>
                  <a:pt x="4190982" y="3337434"/>
                </a:cubicBezTo>
                <a:cubicBezTo>
                  <a:pt x="4162264" y="3320289"/>
                  <a:pt x="4173837" y="3319004"/>
                  <a:pt x="4183267" y="3309574"/>
                </a:cubicBezTo>
                <a:cubicBezTo>
                  <a:pt x="4178980" y="3307431"/>
                  <a:pt x="4173408" y="3305288"/>
                  <a:pt x="4170408" y="3310431"/>
                </a:cubicBezTo>
                <a:moveTo>
                  <a:pt x="4225700" y="3358437"/>
                </a:moveTo>
                <a:cubicBezTo>
                  <a:pt x="4217128" y="3380297"/>
                  <a:pt x="4218414" y="3389298"/>
                  <a:pt x="4244560" y="3396585"/>
                </a:cubicBezTo>
                <a:cubicBezTo>
                  <a:pt x="4244560" y="3387584"/>
                  <a:pt x="4244560" y="3378583"/>
                  <a:pt x="4244560" y="3369581"/>
                </a:cubicBezTo>
                <a:cubicBezTo>
                  <a:pt x="4238131" y="3365724"/>
                  <a:pt x="4232130" y="3361866"/>
                  <a:pt x="4225700" y="3358437"/>
                </a:cubicBezTo>
                <a:moveTo>
                  <a:pt x="4313997" y="3366581"/>
                </a:moveTo>
                <a:cubicBezTo>
                  <a:pt x="4316569" y="3380726"/>
                  <a:pt x="4319141" y="3394870"/>
                  <a:pt x="4322141" y="3409015"/>
                </a:cubicBezTo>
                <a:cubicBezTo>
                  <a:pt x="4378291" y="3404729"/>
                  <a:pt x="4351716" y="3403014"/>
                  <a:pt x="4420725" y="3438590"/>
                </a:cubicBezTo>
                <a:cubicBezTo>
                  <a:pt x="4430155" y="3369581"/>
                  <a:pt x="4456729" y="3371724"/>
                  <a:pt x="4313997" y="3366581"/>
                </a:cubicBezTo>
                <a:moveTo>
                  <a:pt x="4276707" y="3382440"/>
                </a:moveTo>
                <a:cubicBezTo>
                  <a:pt x="4277564" y="3390584"/>
                  <a:pt x="4278422" y="3398728"/>
                  <a:pt x="4279279" y="3406872"/>
                </a:cubicBezTo>
                <a:cubicBezTo>
                  <a:pt x="4305853" y="3422731"/>
                  <a:pt x="4306282" y="3395728"/>
                  <a:pt x="4298138" y="3377297"/>
                </a:cubicBezTo>
                <a:cubicBezTo>
                  <a:pt x="4290852" y="3379011"/>
                  <a:pt x="4283565" y="3380726"/>
                  <a:pt x="4276707" y="3382440"/>
                </a:cubicBezTo>
                <a:moveTo>
                  <a:pt x="5818471" y="3400014"/>
                </a:moveTo>
                <a:cubicBezTo>
                  <a:pt x="5788039" y="3412873"/>
                  <a:pt x="5755892" y="3420588"/>
                  <a:pt x="5723745" y="3427875"/>
                </a:cubicBezTo>
                <a:cubicBezTo>
                  <a:pt x="5722888" y="3436876"/>
                  <a:pt x="5722030" y="3445448"/>
                  <a:pt x="5721173" y="3454449"/>
                </a:cubicBezTo>
                <a:cubicBezTo>
                  <a:pt x="5731032" y="3453592"/>
                  <a:pt x="5740890" y="3452735"/>
                  <a:pt x="5750749" y="3451877"/>
                </a:cubicBezTo>
                <a:cubicBezTo>
                  <a:pt x="5765750" y="3437733"/>
                  <a:pt x="5744748" y="3444591"/>
                  <a:pt x="5860048" y="3422731"/>
                </a:cubicBezTo>
                <a:cubicBezTo>
                  <a:pt x="5860048" y="3407729"/>
                  <a:pt x="5860048" y="3392298"/>
                  <a:pt x="5860048" y="3377297"/>
                </a:cubicBezTo>
                <a:cubicBezTo>
                  <a:pt x="5844618" y="3383297"/>
                  <a:pt x="5833044" y="3394442"/>
                  <a:pt x="5818471" y="3400014"/>
                </a:cubicBezTo>
                <a:moveTo>
                  <a:pt x="4596033" y="3448877"/>
                </a:moveTo>
                <a:cubicBezTo>
                  <a:pt x="4578031" y="3469451"/>
                  <a:pt x="4584888" y="3499026"/>
                  <a:pt x="4588317" y="3523458"/>
                </a:cubicBezTo>
                <a:cubicBezTo>
                  <a:pt x="4619178" y="3528173"/>
                  <a:pt x="4650039" y="3532030"/>
                  <a:pt x="4680901" y="3537174"/>
                </a:cubicBezTo>
                <a:cubicBezTo>
                  <a:pt x="4686044" y="3542746"/>
                  <a:pt x="4692473" y="3546603"/>
                  <a:pt x="4700617" y="3546175"/>
                </a:cubicBezTo>
                <a:cubicBezTo>
                  <a:pt x="4972794" y="3537174"/>
                  <a:pt x="4558742" y="3499455"/>
                  <a:pt x="4935075" y="3542317"/>
                </a:cubicBezTo>
                <a:cubicBezTo>
                  <a:pt x="4931217" y="3521743"/>
                  <a:pt x="4927788" y="3501598"/>
                  <a:pt x="4924359" y="3481024"/>
                </a:cubicBezTo>
                <a:cubicBezTo>
                  <a:pt x="4881068" y="3479738"/>
                  <a:pt x="4890927" y="3493025"/>
                  <a:pt x="4596033" y="3448877"/>
                </a:cubicBezTo>
                <a:moveTo>
                  <a:pt x="5379559" y="3478881"/>
                </a:moveTo>
                <a:cubicBezTo>
                  <a:pt x="5263402" y="3486596"/>
                  <a:pt x="5146816" y="3486596"/>
                  <a:pt x="5030230" y="3484024"/>
                </a:cubicBezTo>
                <a:cubicBezTo>
                  <a:pt x="5088094" y="3592466"/>
                  <a:pt x="5278403" y="3524315"/>
                  <a:pt x="5624733" y="3455306"/>
                </a:cubicBezTo>
                <a:cubicBezTo>
                  <a:pt x="5543294" y="3466022"/>
                  <a:pt x="5461427" y="3474166"/>
                  <a:pt x="5379559" y="3478881"/>
                </a:cubicBezTo>
                <a:moveTo>
                  <a:pt x="5755463" y="3481024"/>
                </a:moveTo>
                <a:cubicBezTo>
                  <a:pt x="5764464" y="3510599"/>
                  <a:pt x="5782038" y="3559891"/>
                  <a:pt x="5805612" y="3540174"/>
                </a:cubicBezTo>
                <a:cubicBezTo>
                  <a:pt x="5800469" y="3510170"/>
                  <a:pt x="5828330" y="3506313"/>
                  <a:pt x="5859190" y="3504598"/>
                </a:cubicBezTo>
                <a:cubicBezTo>
                  <a:pt x="5858333" y="3490454"/>
                  <a:pt x="5857476" y="3476309"/>
                  <a:pt x="5856619" y="3462165"/>
                </a:cubicBezTo>
                <a:cubicBezTo>
                  <a:pt x="5822757" y="3468594"/>
                  <a:pt x="5788896" y="3475023"/>
                  <a:pt x="5755463" y="3481024"/>
                </a:cubicBezTo>
                <a:moveTo>
                  <a:pt x="4953506" y="3483596"/>
                </a:moveTo>
                <a:cubicBezTo>
                  <a:pt x="4957792" y="3505027"/>
                  <a:pt x="4962507" y="3526029"/>
                  <a:pt x="4966793" y="3547461"/>
                </a:cubicBezTo>
                <a:cubicBezTo>
                  <a:pt x="4981795" y="3549175"/>
                  <a:pt x="4996797" y="3550890"/>
                  <a:pt x="5012227" y="3552604"/>
                </a:cubicBezTo>
                <a:cubicBezTo>
                  <a:pt x="4999797" y="3529458"/>
                  <a:pt x="4987367" y="3506313"/>
                  <a:pt x="4974937" y="3483167"/>
                </a:cubicBezTo>
                <a:cubicBezTo>
                  <a:pt x="4967650" y="3483596"/>
                  <a:pt x="4960364" y="3483596"/>
                  <a:pt x="4953506" y="3483596"/>
                </a:cubicBezTo>
                <a:moveTo>
                  <a:pt x="5635448" y="3513600"/>
                </a:moveTo>
                <a:cubicBezTo>
                  <a:pt x="5589157" y="3521315"/>
                  <a:pt x="5543294" y="3531173"/>
                  <a:pt x="5497002" y="3539746"/>
                </a:cubicBezTo>
                <a:cubicBezTo>
                  <a:pt x="5476857" y="3565892"/>
                  <a:pt x="5294691" y="3806350"/>
                  <a:pt x="5273689" y="3835497"/>
                </a:cubicBezTo>
                <a:cubicBezTo>
                  <a:pt x="5272403" y="3853928"/>
                  <a:pt x="5267688" y="4024949"/>
                  <a:pt x="5254401" y="4434286"/>
                </a:cubicBezTo>
                <a:cubicBezTo>
                  <a:pt x="5318694" y="4435572"/>
                  <a:pt x="5300692" y="4514868"/>
                  <a:pt x="5299835" y="4541442"/>
                </a:cubicBezTo>
                <a:cubicBezTo>
                  <a:pt x="5294691" y="4544871"/>
                  <a:pt x="5289119" y="4548729"/>
                  <a:pt x="5283976" y="4552158"/>
                </a:cubicBezTo>
                <a:cubicBezTo>
                  <a:pt x="5280547" y="4582161"/>
                  <a:pt x="5276689" y="4612594"/>
                  <a:pt x="5273260" y="4642598"/>
                </a:cubicBezTo>
                <a:cubicBezTo>
                  <a:pt x="5268117" y="4646884"/>
                  <a:pt x="5262545" y="4651599"/>
                  <a:pt x="5257401" y="4655885"/>
                </a:cubicBezTo>
                <a:cubicBezTo>
                  <a:pt x="5255687" y="4785758"/>
                  <a:pt x="5253972" y="4915203"/>
                  <a:pt x="5252257" y="5045076"/>
                </a:cubicBezTo>
                <a:cubicBezTo>
                  <a:pt x="5257401" y="5051077"/>
                  <a:pt x="5262545" y="5057078"/>
                  <a:pt x="5268117" y="5063508"/>
                </a:cubicBezTo>
                <a:cubicBezTo>
                  <a:pt x="5376987" y="5071652"/>
                  <a:pt x="5655165" y="5252960"/>
                  <a:pt x="5668024" y="5273962"/>
                </a:cubicBezTo>
                <a:cubicBezTo>
                  <a:pt x="5719887" y="5198524"/>
                  <a:pt x="5773037" y="5123515"/>
                  <a:pt x="5824472" y="5047649"/>
                </a:cubicBezTo>
                <a:cubicBezTo>
                  <a:pt x="5825758" y="5011216"/>
                  <a:pt x="5840760" y="3779347"/>
                  <a:pt x="5840760" y="3760487"/>
                </a:cubicBezTo>
                <a:cubicBezTo>
                  <a:pt x="5840760" y="3760487"/>
                  <a:pt x="5803469" y="3584751"/>
                  <a:pt x="5803469" y="3584751"/>
                </a:cubicBezTo>
                <a:cubicBezTo>
                  <a:pt x="5797040" y="3584751"/>
                  <a:pt x="5790610" y="3584323"/>
                  <a:pt x="5784610" y="3585608"/>
                </a:cubicBezTo>
                <a:cubicBezTo>
                  <a:pt x="5769608" y="3592895"/>
                  <a:pt x="5763179" y="3640044"/>
                  <a:pt x="5760607" y="3656760"/>
                </a:cubicBezTo>
                <a:cubicBezTo>
                  <a:pt x="5751606" y="3656760"/>
                  <a:pt x="5742605" y="3656760"/>
                  <a:pt x="5734032" y="3656760"/>
                </a:cubicBezTo>
                <a:cubicBezTo>
                  <a:pt x="5717744" y="3610040"/>
                  <a:pt x="5715601" y="3559462"/>
                  <a:pt x="5715601" y="3510599"/>
                </a:cubicBezTo>
                <a:cubicBezTo>
                  <a:pt x="5690741" y="3524315"/>
                  <a:pt x="5661594" y="3519172"/>
                  <a:pt x="5635448" y="3513600"/>
                </a:cubicBezTo>
                <a:moveTo>
                  <a:pt x="5294691" y="3585180"/>
                </a:moveTo>
                <a:cubicBezTo>
                  <a:pt x="5303264" y="3632757"/>
                  <a:pt x="5298549" y="3621184"/>
                  <a:pt x="5281404" y="3715910"/>
                </a:cubicBezTo>
                <a:cubicBezTo>
                  <a:pt x="5285690" y="3718482"/>
                  <a:pt x="5290405" y="3721054"/>
                  <a:pt x="5294691" y="3724054"/>
                </a:cubicBezTo>
                <a:cubicBezTo>
                  <a:pt x="5339269" y="3667476"/>
                  <a:pt x="5383417" y="3610469"/>
                  <a:pt x="5427994" y="3553890"/>
                </a:cubicBezTo>
                <a:cubicBezTo>
                  <a:pt x="5382988" y="3563748"/>
                  <a:pt x="5338840" y="3574464"/>
                  <a:pt x="5294691" y="3585180"/>
                </a:cubicBezTo>
                <a:moveTo>
                  <a:pt x="4876353" y="3598467"/>
                </a:moveTo>
                <a:cubicBezTo>
                  <a:pt x="4890069" y="3629757"/>
                  <a:pt x="4921788" y="3720625"/>
                  <a:pt x="4950934" y="3722340"/>
                </a:cubicBezTo>
                <a:cubicBezTo>
                  <a:pt x="4935075" y="3686764"/>
                  <a:pt x="4938933" y="3646473"/>
                  <a:pt x="4945362" y="3609183"/>
                </a:cubicBezTo>
                <a:cubicBezTo>
                  <a:pt x="4922216" y="3605325"/>
                  <a:pt x="4899070" y="3601896"/>
                  <a:pt x="4876353" y="3598467"/>
                </a:cubicBezTo>
                <a:moveTo>
                  <a:pt x="4961221" y="3608754"/>
                </a:moveTo>
                <a:cubicBezTo>
                  <a:pt x="4940219" y="3683763"/>
                  <a:pt x="4971080" y="3743771"/>
                  <a:pt x="4983081" y="3754915"/>
                </a:cubicBezTo>
                <a:cubicBezTo>
                  <a:pt x="5020800" y="3770775"/>
                  <a:pt x="5025944" y="3813637"/>
                  <a:pt x="5030659" y="3854785"/>
                </a:cubicBezTo>
                <a:cubicBezTo>
                  <a:pt x="5036230" y="3823067"/>
                  <a:pt x="5042660" y="3790491"/>
                  <a:pt x="5037516" y="3758773"/>
                </a:cubicBezTo>
                <a:cubicBezTo>
                  <a:pt x="5027229" y="3736913"/>
                  <a:pt x="5029372" y="3736485"/>
                  <a:pt x="5038373" y="3628471"/>
                </a:cubicBezTo>
                <a:cubicBezTo>
                  <a:pt x="5026801" y="3628899"/>
                  <a:pt x="5014371" y="3628899"/>
                  <a:pt x="5005370" y="3620756"/>
                </a:cubicBezTo>
                <a:cubicBezTo>
                  <a:pt x="4966793" y="3617755"/>
                  <a:pt x="4986938" y="3613469"/>
                  <a:pt x="4961221" y="3608754"/>
                </a:cubicBezTo>
                <a:moveTo>
                  <a:pt x="5166532" y="3736913"/>
                </a:moveTo>
                <a:cubicBezTo>
                  <a:pt x="5175533" y="3782347"/>
                  <a:pt x="5159246" y="3785776"/>
                  <a:pt x="5142530" y="3774203"/>
                </a:cubicBezTo>
                <a:cubicBezTo>
                  <a:pt x="5139100" y="3762631"/>
                  <a:pt x="5135672" y="3751058"/>
                  <a:pt x="5132242" y="3739485"/>
                </a:cubicBezTo>
                <a:cubicBezTo>
                  <a:pt x="5126671" y="3739485"/>
                  <a:pt x="5121527" y="3739485"/>
                  <a:pt x="5116384" y="3739485"/>
                </a:cubicBezTo>
                <a:cubicBezTo>
                  <a:pt x="5099239" y="3766917"/>
                  <a:pt x="5103525" y="3725769"/>
                  <a:pt x="5100096" y="3901934"/>
                </a:cubicBezTo>
                <a:cubicBezTo>
                  <a:pt x="5117669" y="3903219"/>
                  <a:pt x="5135672" y="3903648"/>
                  <a:pt x="5153245" y="3904934"/>
                </a:cubicBezTo>
                <a:cubicBezTo>
                  <a:pt x="5164818" y="3890790"/>
                  <a:pt x="5176391" y="3876645"/>
                  <a:pt x="5187964" y="3862500"/>
                </a:cubicBezTo>
                <a:cubicBezTo>
                  <a:pt x="5188821" y="3823495"/>
                  <a:pt x="5189678" y="3784490"/>
                  <a:pt x="5190535" y="3745057"/>
                </a:cubicBezTo>
                <a:cubicBezTo>
                  <a:pt x="5182392" y="3742057"/>
                  <a:pt x="5174248" y="3739485"/>
                  <a:pt x="5166532" y="3736913"/>
                </a:cubicBezTo>
                <a:moveTo>
                  <a:pt x="1351341" y="4298840"/>
                </a:moveTo>
                <a:cubicBezTo>
                  <a:pt x="1352198" y="4541442"/>
                  <a:pt x="1353055" y="4783615"/>
                  <a:pt x="1353913" y="5026217"/>
                </a:cubicBezTo>
                <a:cubicBezTo>
                  <a:pt x="1402347" y="5029646"/>
                  <a:pt x="1498788" y="5036933"/>
                  <a:pt x="1536078" y="5068651"/>
                </a:cubicBezTo>
                <a:cubicBezTo>
                  <a:pt x="1515933" y="5077223"/>
                  <a:pt x="1504789" y="5069080"/>
                  <a:pt x="1486786" y="5079796"/>
                </a:cubicBezTo>
                <a:cubicBezTo>
                  <a:pt x="1496645" y="5093511"/>
                  <a:pt x="1535650" y="5099941"/>
                  <a:pt x="1574655" y="5106370"/>
                </a:cubicBezTo>
                <a:cubicBezTo>
                  <a:pt x="1596086" y="4846195"/>
                  <a:pt x="1617088" y="4586019"/>
                  <a:pt x="1638520" y="4325844"/>
                </a:cubicBezTo>
                <a:cubicBezTo>
                  <a:pt x="1614517" y="4326701"/>
                  <a:pt x="1590942" y="4324129"/>
                  <a:pt x="1566939" y="4322415"/>
                </a:cubicBezTo>
                <a:cubicBezTo>
                  <a:pt x="1495359" y="4315557"/>
                  <a:pt x="1423350" y="4307413"/>
                  <a:pt x="1351341" y="4298840"/>
                </a:cubicBezTo>
                <a:moveTo>
                  <a:pt x="1756392" y="4333988"/>
                </a:moveTo>
                <a:cubicBezTo>
                  <a:pt x="1730674" y="4333130"/>
                  <a:pt x="1704957" y="4327987"/>
                  <a:pt x="1678810" y="4328416"/>
                </a:cubicBezTo>
                <a:cubicBezTo>
                  <a:pt x="1653093" y="4590305"/>
                  <a:pt x="1627375" y="4852624"/>
                  <a:pt x="1601658" y="5114514"/>
                </a:cubicBezTo>
                <a:cubicBezTo>
                  <a:pt x="1631662" y="5124801"/>
                  <a:pt x="1689955" y="5144518"/>
                  <a:pt x="1713529" y="5164234"/>
                </a:cubicBezTo>
                <a:cubicBezTo>
                  <a:pt x="1706242" y="5144089"/>
                  <a:pt x="1699385" y="5123944"/>
                  <a:pt x="1692527" y="5103798"/>
                </a:cubicBezTo>
                <a:cubicBezTo>
                  <a:pt x="1701528" y="5079796"/>
                  <a:pt x="1710529" y="5055792"/>
                  <a:pt x="1719101" y="5031789"/>
                </a:cubicBezTo>
                <a:cubicBezTo>
                  <a:pt x="1725959" y="5031789"/>
                  <a:pt x="1733246" y="5031789"/>
                  <a:pt x="1740532" y="5031789"/>
                </a:cubicBezTo>
                <a:cubicBezTo>
                  <a:pt x="1752534" y="4910060"/>
                  <a:pt x="1776108" y="4789188"/>
                  <a:pt x="1811684" y="4672173"/>
                </a:cubicBezTo>
                <a:cubicBezTo>
                  <a:pt x="1844260" y="4567160"/>
                  <a:pt x="1887122" y="4463861"/>
                  <a:pt x="1950987" y="4373850"/>
                </a:cubicBezTo>
                <a:cubicBezTo>
                  <a:pt x="1944558" y="4367849"/>
                  <a:pt x="1938557" y="4361420"/>
                  <a:pt x="1932128" y="4355419"/>
                </a:cubicBezTo>
                <a:cubicBezTo>
                  <a:pt x="1932985" y="4345561"/>
                  <a:pt x="1933842" y="4335702"/>
                  <a:pt x="1934700" y="4326273"/>
                </a:cubicBezTo>
                <a:cubicBezTo>
                  <a:pt x="1875978" y="4337845"/>
                  <a:pt x="1815970" y="4336560"/>
                  <a:pt x="1756392" y="4333988"/>
                </a:cubicBezTo>
                <a:moveTo>
                  <a:pt x="6331107" y="4482721"/>
                </a:moveTo>
                <a:cubicBezTo>
                  <a:pt x="6331107" y="4496866"/>
                  <a:pt x="6331107" y="4511438"/>
                  <a:pt x="6331107" y="4525583"/>
                </a:cubicBezTo>
                <a:cubicBezTo>
                  <a:pt x="6323820" y="4528155"/>
                  <a:pt x="6316962" y="4530726"/>
                  <a:pt x="6309676" y="4533727"/>
                </a:cubicBezTo>
                <a:cubicBezTo>
                  <a:pt x="6305389" y="4528155"/>
                  <a:pt x="6300674" y="4523012"/>
                  <a:pt x="6296388" y="4517868"/>
                </a:cubicBezTo>
                <a:cubicBezTo>
                  <a:pt x="6212378" y="4590734"/>
                  <a:pt x="6251811" y="4547443"/>
                  <a:pt x="5965918" y="4976068"/>
                </a:cubicBezTo>
                <a:cubicBezTo>
                  <a:pt x="5970204" y="4976496"/>
                  <a:pt x="6359396" y="5006072"/>
                  <a:pt x="6397544" y="4987212"/>
                </a:cubicBezTo>
                <a:cubicBezTo>
                  <a:pt x="6404402" y="4819191"/>
                  <a:pt x="6411688" y="4651171"/>
                  <a:pt x="6418975" y="4483149"/>
                </a:cubicBezTo>
                <a:cubicBezTo>
                  <a:pt x="6393258" y="4484435"/>
                  <a:pt x="6365397" y="4483149"/>
                  <a:pt x="6343966" y="4467290"/>
                </a:cubicBezTo>
                <a:cubicBezTo>
                  <a:pt x="6339679" y="4472434"/>
                  <a:pt x="6335393" y="4477577"/>
                  <a:pt x="6331107" y="4482721"/>
                </a:cubicBezTo>
                <a:moveTo>
                  <a:pt x="6504271" y="4549586"/>
                </a:moveTo>
                <a:cubicBezTo>
                  <a:pt x="6500414" y="4694890"/>
                  <a:pt x="6497413" y="4840623"/>
                  <a:pt x="6493555" y="4985927"/>
                </a:cubicBezTo>
                <a:cubicBezTo>
                  <a:pt x="6493555" y="4985927"/>
                  <a:pt x="6534704" y="4982926"/>
                  <a:pt x="6640145" y="4943493"/>
                </a:cubicBezTo>
                <a:cubicBezTo>
                  <a:pt x="6565565" y="4604879"/>
                  <a:pt x="6582710" y="4612165"/>
                  <a:pt x="6504271" y="4549586"/>
                </a:cubicBezTo>
                <a:moveTo>
                  <a:pt x="6650004" y="4794760"/>
                </a:moveTo>
                <a:cubicBezTo>
                  <a:pt x="6660291" y="4841051"/>
                  <a:pt x="6671864" y="4886914"/>
                  <a:pt x="6681722" y="4933205"/>
                </a:cubicBezTo>
                <a:cubicBezTo>
                  <a:pt x="6685151" y="4919918"/>
                  <a:pt x="6691580" y="4907488"/>
                  <a:pt x="6698867" y="4895487"/>
                </a:cubicBezTo>
                <a:cubicBezTo>
                  <a:pt x="6680436" y="4850052"/>
                  <a:pt x="6661577" y="4804618"/>
                  <a:pt x="6643574" y="4759184"/>
                </a:cubicBezTo>
                <a:cubicBezTo>
                  <a:pt x="6643574" y="4771614"/>
                  <a:pt x="6647432" y="4783187"/>
                  <a:pt x="6650004" y="4794760"/>
                </a:cubicBezTo>
                <a:moveTo>
                  <a:pt x="6618714" y="5015502"/>
                </a:moveTo>
                <a:cubicBezTo>
                  <a:pt x="6619571" y="5048506"/>
                  <a:pt x="6620429" y="5081081"/>
                  <a:pt x="6621286" y="5114086"/>
                </a:cubicBezTo>
                <a:cubicBezTo>
                  <a:pt x="6643146" y="5117943"/>
                  <a:pt x="6665434" y="5123515"/>
                  <a:pt x="6682579" y="5138088"/>
                </a:cubicBezTo>
                <a:cubicBezTo>
                  <a:pt x="6671435" y="5092225"/>
                  <a:pt x="6661148" y="5045934"/>
                  <a:pt x="6650433" y="5000071"/>
                </a:cubicBezTo>
                <a:cubicBezTo>
                  <a:pt x="6640145" y="5004786"/>
                  <a:pt x="6629430" y="5010358"/>
                  <a:pt x="6618714" y="5015502"/>
                </a:cubicBezTo>
                <a:moveTo>
                  <a:pt x="6051215" y="5042076"/>
                </a:moveTo>
                <a:cubicBezTo>
                  <a:pt x="6017782" y="5049792"/>
                  <a:pt x="5983063" y="5044219"/>
                  <a:pt x="5950059" y="5036933"/>
                </a:cubicBezTo>
                <a:cubicBezTo>
                  <a:pt x="5949202" y="5108513"/>
                  <a:pt x="5948345" y="5180522"/>
                  <a:pt x="5947488" y="5252103"/>
                </a:cubicBezTo>
                <a:cubicBezTo>
                  <a:pt x="5959917" y="5254246"/>
                  <a:pt x="5966776" y="5265818"/>
                  <a:pt x="5971919" y="5276534"/>
                </a:cubicBezTo>
                <a:cubicBezTo>
                  <a:pt x="6018639" y="5269676"/>
                  <a:pt x="6193518" y="5333970"/>
                  <a:pt x="6243239" y="5359259"/>
                </a:cubicBezTo>
                <a:cubicBezTo>
                  <a:pt x="6251382" y="5258960"/>
                  <a:pt x="6259098" y="5158662"/>
                  <a:pt x="6267242" y="5058364"/>
                </a:cubicBezTo>
                <a:cubicBezTo>
                  <a:pt x="6005352" y="5026217"/>
                  <a:pt x="6088505" y="5035218"/>
                  <a:pt x="6051215" y="5042076"/>
                </a:cubicBezTo>
                <a:moveTo>
                  <a:pt x="1121598" y="5148376"/>
                </a:moveTo>
                <a:cubicBezTo>
                  <a:pt x="1062448" y="5177522"/>
                  <a:pt x="1011441" y="5219956"/>
                  <a:pt x="964721" y="5265818"/>
                </a:cubicBezTo>
                <a:cubicBezTo>
                  <a:pt x="972865" y="5276534"/>
                  <a:pt x="978009" y="5288964"/>
                  <a:pt x="987867" y="5298394"/>
                </a:cubicBezTo>
                <a:cubicBezTo>
                  <a:pt x="1041445" y="5321111"/>
                  <a:pt x="1059447" y="5347686"/>
                  <a:pt x="1074878" y="5384548"/>
                </a:cubicBezTo>
                <a:cubicBezTo>
                  <a:pt x="1107453" y="5330970"/>
                  <a:pt x="1140029" y="5277392"/>
                  <a:pt x="1172604" y="5223385"/>
                </a:cubicBezTo>
                <a:cubicBezTo>
                  <a:pt x="1166175" y="5193810"/>
                  <a:pt x="1175176" y="5162948"/>
                  <a:pt x="1191464" y="5137660"/>
                </a:cubicBezTo>
                <a:cubicBezTo>
                  <a:pt x="1190607" y="5133374"/>
                  <a:pt x="1189749" y="5128658"/>
                  <a:pt x="1188892" y="5124372"/>
                </a:cubicBezTo>
                <a:cubicBezTo>
                  <a:pt x="1166175" y="5131659"/>
                  <a:pt x="1143029" y="5137660"/>
                  <a:pt x="1121598" y="5148376"/>
                </a:cubicBezTo>
                <a:moveTo>
                  <a:pt x="6491841" y="5134231"/>
                </a:moveTo>
                <a:cubicBezTo>
                  <a:pt x="6481126" y="5139803"/>
                  <a:pt x="6480697" y="5153947"/>
                  <a:pt x="6475125" y="5163806"/>
                </a:cubicBezTo>
                <a:cubicBezTo>
                  <a:pt x="6498271" y="5177522"/>
                  <a:pt x="6481983" y="5216526"/>
                  <a:pt x="6472553" y="5244387"/>
                </a:cubicBezTo>
                <a:cubicBezTo>
                  <a:pt x="6479840" y="5255960"/>
                  <a:pt x="6487555" y="5266676"/>
                  <a:pt x="6462266" y="5300537"/>
                </a:cubicBezTo>
                <a:cubicBezTo>
                  <a:pt x="6470410" y="5310395"/>
                  <a:pt x="6480268" y="5317682"/>
                  <a:pt x="6462266" y="5361830"/>
                </a:cubicBezTo>
                <a:cubicBezTo>
                  <a:pt x="6470839" y="5374261"/>
                  <a:pt x="6465695" y="5390120"/>
                  <a:pt x="6459265" y="5402121"/>
                </a:cubicBezTo>
                <a:cubicBezTo>
                  <a:pt x="6499556" y="5402550"/>
                  <a:pt x="6523559" y="5395692"/>
                  <a:pt x="6512844" y="5441984"/>
                </a:cubicBezTo>
                <a:cubicBezTo>
                  <a:pt x="6512844" y="5441984"/>
                  <a:pt x="6479840" y="5453556"/>
                  <a:pt x="6406116" y="5455271"/>
                </a:cubicBezTo>
                <a:cubicBezTo>
                  <a:pt x="6462695" y="5490846"/>
                  <a:pt x="6519702" y="5526423"/>
                  <a:pt x="6576280" y="5561570"/>
                </a:cubicBezTo>
                <a:cubicBezTo>
                  <a:pt x="6576280" y="5432982"/>
                  <a:pt x="6576280" y="5303966"/>
                  <a:pt x="6576280" y="5175379"/>
                </a:cubicBezTo>
                <a:cubicBezTo>
                  <a:pt x="6553134" y="5158662"/>
                  <a:pt x="6529989" y="5141517"/>
                  <a:pt x="6506843" y="5124801"/>
                </a:cubicBezTo>
                <a:cubicBezTo>
                  <a:pt x="6501699" y="5127801"/>
                  <a:pt x="6496985" y="5130801"/>
                  <a:pt x="6491841" y="5134231"/>
                </a:cubicBezTo>
                <a:moveTo>
                  <a:pt x="6315248" y="5141089"/>
                </a:moveTo>
                <a:cubicBezTo>
                  <a:pt x="6309676" y="5213098"/>
                  <a:pt x="6304532" y="5285106"/>
                  <a:pt x="6299389" y="5357116"/>
                </a:cubicBezTo>
                <a:cubicBezTo>
                  <a:pt x="6327678" y="5355401"/>
                  <a:pt x="6355967" y="5353686"/>
                  <a:pt x="6384256" y="5351543"/>
                </a:cubicBezTo>
                <a:cubicBezTo>
                  <a:pt x="6374398" y="5327969"/>
                  <a:pt x="6382970" y="5301823"/>
                  <a:pt x="6397544" y="5282535"/>
                </a:cubicBezTo>
                <a:cubicBezTo>
                  <a:pt x="6382970" y="5262390"/>
                  <a:pt x="6389828" y="5236244"/>
                  <a:pt x="6400115" y="5216098"/>
                </a:cubicBezTo>
                <a:cubicBezTo>
                  <a:pt x="6395829" y="5202382"/>
                  <a:pt x="6396686" y="5187809"/>
                  <a:pt x="6400115" y="5174093"/>
                </a:cubicBezTo>
                <a:cubicBezTo>
                  <a:pt x="6431405" y="5172378"/>
                  <a:pt x="6404830" y="5142803"/>
                  <a:pt x="6394972" y="5134231"/>
                </a:cubicBezTo>
                <a:cubicBezTo>
                  <a:pt x="6367969" y="5126087"/>
                  <a:pt x="6341394" y="5137231"/>
                  <a:pt x="6315248" y="5141089"/>
                </a:cubicBezTo>
                <a:moveTo>
                  <a:pt x="5274546" y="5158234"/>
                </a:moveTo>
                <a:cubicBezTo>
                  <a:pt x="5270689" y="5164234"/>
                  <a:pt x="5251829" y="5197238"/>
                  <a:pt x="5244113" y="5207097"/>
                </a:cubicBezTo>
                <a:cubicBezTo>
                  <a:pt x="5291691" y="5249531"/>
                  <a:pt x="5280547" y="5226385"/>
                  <a:pt x="5297263" y="5393549"/>
                </a:cubicBezTo>
                <a:cubicBezTo>
                  <a:pt x="5445139" y="5281678"/>
                  <a:pt x="5467428" y="5228100"/>
                  <a:pt x="5467428" y="5228100"/>
                </a:cubicBezTo>
                <a:cubicBezTo>
                  <a:pt x="5383846" y="5144946"/>
                  <a:pt x="5286119" y="5147946"/>
                  <a:pt x="5274546" y="5158234"/>
                </a:cubicBezTo>
                <a:moveTo>
                  <a:pt x="1383916" y="5156948"/>
                </a:moveTo>
                <a:cubicBezTo>
                  <a:pt x="1377058" y="5176665"/>
                  <a:pt x="1379630" y="5170235"/>
                  <a:pt x="1353913" y="5186094"/>
                </a:cubicBezTo>
                <a:cubicBezTo>
                  <a:pt x="1358628" y="5354116"/>
                  <a:pt x="1362914" y="5521708"/>
                  <a:pt x="1367200" y="5689729"/>
                </a:cubicBezTo>
                <a:cubicBezTo>
                  <a:pt x="1395489" y="5691872"/>
                  <a:pt x="1424207" y="5693158"/>
                  <a:pt x="1452496" y="5695301"/>
                </a:cubicBezTo>
                <a:cubicBezTo>
                  <a:pt x="1471785" y="5680728"/>
                  <a:pt x="1488072" y="5619863"/>
                  <a:pt x="1487215" y="5588573"/>
                </a:cubicBezTo>
                <a:cubicBezTo>
                  <a:pt x="1490644" y="5585144"/>
                  <a:pt x="1494073" y="5581287"/>
                  <a:pt x="1497502" y="5577858"/>
                </a:cubicBezTo>
                <a:cubicBezTo>
                  <a:pt x="1512075" y="5418838"/>
                  <a:pt x="1535650" y="5335684"/>
                  <a:pt x="1572083" y="5180951"/>
                </a:cubicBezTo>
                <a:cubicBezTo>
                  <a:pt x="1492359" y="5184809"/>
                  <a:pt x="1510790" y="5156948"/>
                  <a:pt x="1383916" y="5156948"/>
                </a:cubicBezTo>
                <a:moveTo>
                  <a:pt x="5030659" y="5159520"/>
                </a:moveTo>
                <a:cubicBezTo>
                  <a:pt x="5022515" y="5176236"/>
                  <a:pt x="5021657" y="5195095"/>
                  <a:pt x="5025515" y="5213098"/>
                </a:cubicBezTo>
                <a:cubicBezTo>
                  <a:pt x="4996797" y="5262818"/>
                  <a:pt x="4980938" y="5186094"/>
                  <a:pt x="4977080" y="5174093"/>
                </a:cubicBezTo>
                <a:cubicBezTo>
                  <a:pt x="4947077" y="5172807"/>
                  <a:pt x="4848064" y="5235815"/>
                  <a:pt x="4820204" y="5252960"/>
                </a:cubicBezTo>
                <a:cubicBezTo>
                  <a:pt x="4886212" y="5281249"/>
                  <a:pt x="4916215" y="5284249"/>
                  <a:pt x="5061519" y="5388406"/>
                </a:cubicBezTo>
                <a:cubicBezTo>
                  <a:pt x="5073092" y="5381976"/>
                  <a:pt x="5079093" y="5375118"/>
                  <a:pt x="5126671" y="5394406"/>
                </a:cubicBezTo>
                <a:cubicBezTo>
                  <a:pt x="5128385" y="5327969"/>
                  <a:pt x="5130099" y="5261104"/>
                  <a:pt x="5132242" y="5194667"/>
                </a:cubicBezTo>
                <a:cubicBezTo>
                  <a:pt x="5100524" y="5195524"/>
                  <a:pt x="5089380" y="5217813"/>
                  <a:pt x="5054661" y="5157377"/>
                </a:cubicBezTo>
                <a:cubicBezTo>
                  <a:pt x="5046517" y="5157805"/>
                  <a:pt x="5038802" y="5158662"/>
                  <a:pt x="5030659" y="5159520"/>
                </a:cubicBezTo>
                <a:moveTo>
                  <a:pt x="6618714" y="5183523"/>
                </a:moveTo>
                <a:cubicBezTo>
                  <a:pt x="6617000" y="5316825"/>
                  <a:pt x="6615285" y="5450127"/>
                  <a:pt x="6613142" y="5583430"/>
                </a:cubicBezTo>
                <a:cubicBezTo>
                  <a:pt x="6677007" y="5621577"/>
                  <a:pt x="6740872" y="5659725"/>
                  <a:pt x="6804738" y="5697873"/>
                </a:cubicBezTo>
                <a:cubicBezTo>
                  <a:pt x="6771305" y="5538853"/>
                  <a:pt x="6737015" y="5379833"/>
                  <a:pt x="6703582" y="5220813"/>
                </a:cubicBezTo>
                <a:cubicBezTo>
                  <a:pt x="6669721" y="5192952"/>
                  <a:pt x="6641431" y="5175379"/>
                  <a:pt x="6618714" y="5183523"/>
                </a:cubicBezTo>
                <a:moveTo>
                  <a:pt x="1204323" y="5244816"/>
                </a:moveTo>
                <a:cubicBezTo>
                  <a:pt x="1206037" y="5284678"/>
                  <a:pt x="1207752" y="5265390"/>
                  <a:pt x="1108739" y="5439411"/>
                </a:cubicBezTo>
                <a:cubicBezTo>
                  <a:pt x="1152030" y="5513135"/>
                  <a:pt x="1195750" y="5586859"/>
                  <a:pt x="1239041" y="5660153"/>
                </a:cubicBezTo>
                <a:cubicBezTo>
                  <a:pt x="1238184" y="5506706"/>
                  <a:pt x="1237327" y="5352829"/>
                  <a:pt x="1236470" y="5198953"/>
                </a:cubicBezTo>
                <a:cubicBezTo>
                  <a:pt x="1219753" y="5208383"/>
                  <a:pt x="1203894" y="5224242"/>
                  <a:pt x="1204323" y="5244816"/>
                </a:cubicBezTo>
                <a:moveTo>
                  <a:pt x="1596515" y="5199381"/>
                </a:moveTo>
                <a:cubicBezTo>
                  <a:pt x="1485929" y="5713731"/>
                  <a:pt x="1549366" y="5488275"/>
                  <a:pt x="1535221" y="5652438"/>
                </a:cubicBezTo>
                <a:cubicBezTo>
                  <a:pt x="1622232" y="5604432"/>
                  <a:pt x="1709243" y="5556426"/>
                  <a:pt x="1796254" y="5508421"/>
                </a:cubicBezTo>
                <a:cubicBezTo>
                  <a:pt x="1804398" y="5424839"/>
                  <a:pt x="1806541" y="5532423"/>
                  <a:pt x="1758963" y="5279106"/>
                </a:cubicBezTo>
                <a:cubicBezTo>
                  <a:pt x="1644949" y="5215241"/>
                  <a:pt x="1623089" y="5201525"/>
                  <a:pt x="1596515" y="5199381"/>
                </a:cubicBezTo>
                <a:moveTo>
                  <a:pt x="5493574" y="5287250"/>
                </a:moveTo>
                <a:cubicBezTo>
                  <a:pt x="5426708" y="5373404"/>
                  <a:pt x="5477286" y="5314253"/>
                  <a:pt x="5326410" y="5450556"/>
                </a:cubicBezTo>
                <a:cubicBezTo>
                  <a:pt x="5339269" y="5444555"/>
                  <a:pt x="5586156" y="5305681"/>
                  <a:pt x="5590443" y="5303538"/>
                </a:cubicBezTo>
                <a:cubicBezTo>
                  <a:pt x="5569011" y="5289393"/>
                  <a:pt x="5548009" y="5275248"/>
                  <a:pt x="5526577" y="5261104"/>
                </a:cubicBezTo>
                <a:cubicBezTo>
                  <a:pt x="5515005" y="5269248"/>
                  <a:pt x="5501718" y="5275677"/>
                  <a:pt x="5493574" y="5287250"/>
                </a:cubicBezTo>
                <a:moveTo>
                  <a:pt x="4636323" y="5359687"/>
                </a:moveTo>
                <a:cubicBezTo>
                  <a:pt x="4638895" y="5363117"/>
                  <a:pt x="4641467" y="5366545"/>
                  <a:pt x="4644038" y="5369974"/>
                </a:cubicBezTo>
                <a:cubicBezTo>
                  <a:pt x="4667613" y="5366545"/>
                  <a:pt x="4810774" y="5555998"/>
                  <a:pt x="4641895" y="5471558"/>
                </a:cubicBezTo>
                <a:cubicBezTo>
                  <a:pt x="4646611" y="5515707"/>
                  <a:pt x="4646611" y="5543139"/>
                  <a:pt x="4634180" y="5560284"/>
                </a:cubicBezTo>
                <a:cubicBezTo>
                  <a:pt x="4641895" y="5600146"/>
                  <a:pt x="4650039" y="5639580"/>
                  <a:pt x="4657755" y="5679441"/>
                </a:cubicBezTo>
                <a:cubicBezTo>
                  <a:pt x="4653468" y="5685442"/>
                  <a:pt x="4648754" y="5691872"/>
                  <a:pt x="4644467" y="5697873"/>
                </a:cubicBezTo>
                <a:cubicBezTo>
                  <a:pt x="4648754" y="5739449"/>
                  <a:pt x="4653468" y="5781454"/>
                  <a:pt x="4657755" y="5823031"/>
                </a:cubicBezTo>
                <a:cubicBezTo>
                  <a:pt x="4675757" y="5817031"/>
                  <a:pt x="4694616" y="5813173"/>
                  <a:pt x="4712190" y="5805886"/>
                </a:cubicBezTo>
                <a:cubicBezTo>
                  <a:pt x="4791486" y="5739449"/>
                  <a:pt x="4794486" y="5742450"/>
                  <a:pt x="5163961" y="5535424"/>
                </a:cubicBezTo>
                <a:cubicBezTo>
                  <a:pt x="5163961" y="5528137"/>
                  <a:pt x="5163961" y="5521279"/>
                  <a:pt x="5163961" y="5513992"/>
                </a:cubicBezTo>
                <a:cubicBezTo>
                  <a:pt x="5163961" y="5513992"/>
                  <a:pt x="5036659" y="5472844"/>
                  <a:pt x="5036659" y="5472844"/>
                </a:cubicBezTo>
                <a:cubicBezTo>
                  <a:pt x="5028944" y="5464700"/>
                  <a:pt x="5030659" y="5452270"/>
                  <a:pt x="5030230" y="5441984"/>
                </a:cubicBezTo>
                <a:cubicBezTo>
                  <a:pt x="4933789" y="5371261"/>
                  <a:pt x="4769197" y="5282535"/>
                  <a:pt x="4769197" y="5282535"/>
                </a:cubicBezTo>
                <a:cubicBezTo>
                  <a:pt x="4725049" y="5307824"/>
                  <a:pt x="4680901" y="5333541"/>
                  <a:pt x="4636323" y="5359687"/>
                </a:cubicBezTo>
                <a:moveTo>
                  <a:pt x="6013924" y="5368260"/>
                </a:moveTo>
                <a:cubicBezTo>
                  <a:pt x="5998494" y="5369974"/>
                  <a:pt x="5983492" y="5371261"/>
                  <a:pt x="5968490" y="5372975"/>
                </a:cubicBezTo>
                <a:cubicBezTo>
                  <a:pt x="5967633" y="5381119"/>
                  <a:pt x="5966776" y="5388834"/>
                  <a:pt x="5965918" y="5396978"/>
                </a:cubicBezTo>
                <a:cubicBezTo>
                  <a:pt x="6005352" y="5402978"/>
                  <a:pt x="6078218" y="5411122"/>
                  <a:pt x="6115937" y="5397407"/>
                </a:cubicBezTo>
                <a:cubicBezTo>
                  <a:pt x="6106079" y="5393120"/>
                  <a:pt x="6025069" y="5366545"/>
                  <a:pt x="6013924" y="5368260"/>
                </a:cubicBezTo>
                <a:moveTo>
                  <a:pt x="5381703" y="5505420"/>
                </a:moveTo>
                <a:cubicBezTo>
                  <a:pt x="5365415" y="5515707"/>
                  <a:pt x="5348698" y="5524708"/>
                  <a:pt x="5334125" y="5537567"/>
                </a:cubicBezTo>
                <a:cubicBezTo>
                  <a:pt x="5359414" y="5554712"/>
                  <a:pt x="5423707" y="5594146"/>
                  <a:pt x="5446425" y="5617291"/>
                </a:cubicBezTo>
                <a:cubicBezTo>
                  <a:pt x="5454997" y="5607861"/>
                  <a:pt x="5463998" y="5594146"/>
                  <a:pt x="5478572" y="5595003"/>
                </a:cubicBezTo>
                <a:cubicBezTo>
                  <a:pt x="5527435" y="5480560"/>
                  <a:pt x="5587443" y="5390977"/>
                  <a:pt x="5587443" y="5390977"/>
                </a:cubicBezTo>
                <a:cubicBezTo>
                  <a:pt x="5518433" y="5428267"/>
                  <a:pt x="5448996" y="5465558"/>
                  <a:pt x="5381703" y="5505420"/>
                </a:cubicBezTo>
                <a:moveTo>
                  <a:pt x="5658166" y="5429982"/>
                </a:moveTo>
                <a:cubicBezTo>
                  <a:pt x="5631591" y="5461700"/>
                  <a:pt x="5574584" y="5582572"/>
                  <a:pt x="5553153" y="5627578"/>
                </a:cubicBezTo>
                <a:cubicBezTo>
                  <a:pt x="5572441" y="5640437"/>
                  <a:pt x="5561296" y="5699159"/>
                  <a:pt x="5555296" y="5732591"/>
                </a:cubicBezTo>
                <a:cubicBezTo>
                  <a:pt x="5613589" y="5793027"/>
                  <a:pt x="5672310" y="5852606"/>
                  <a:pt x="5730174" y="5913471"/>
                </a:cubicBezTo>
                <a:cubicBezTo>
                  <a:pt x="5730603" y="5896755"/>
                  <a:pt x="5740461" y="5882610"/>
                  <a:pt x="5752034" y="5871037"/>
                </a:cubicBezTo>
                <a:cubicBezTo>
                  <a:pt x="5758035" y="5872752"/>
                  <a:pt x="5764464" y="5874466"/>
                  <a:pt x="5770894" y="5876609"/>
                </a:cubicBezTo>
                <a:cubicBezTo>
                  <a:pt x="5817614" y="5648581"/>
                  <a:pt x="5806041" y="5744593"/>
                  <a:pt x="5818900" y="5434268"/>
                </a:cubicBezTo>
                <a:cubicBezTo>
                  <a:pt x="5815471" y="5432554"/>
                  <a:pt x="5811613" y="5430839"/>
                  <a:pt x="5808184" y="5429125"/>
                </a:cubicBezTo>
                <a:cubicBezTo>
                  <a:pt x="5758893" y="5475845"/>
                  <a:pt x="5713458" y="5456556"/>
                  <a:pt x="5682597" y="5397407"/>
                </a:cubicBezTo>
                <a:cubicBezTo>
                  <a:pt x="5674882" y="5407694"/>
                  <a:pt x="5667167" y="5419266"/>
                  <a:pt x="5658166" y="5429982"/>
                </a:cubicBezTo>
                <a:moveTo>
                  <a:pt x="4463587" y="5471130"/>
                </a:moveTo>
                <a:cubicBezTo>
                  <a:pt x="4458016" y="5501562"/>
                  <a:pt x="4455015" y="5533280"/>
                  <a:pt x="4442585" y="5561999"/>
                </a:cubicBezTo>
                <a:cubicBezTo>
                  <a:pt x="4475161" y="5556426"/>
                  <a:pt x="4507736" y="5551283"/>
                  <a:pt x="4540740" y="5545711"/>
                </a:cubicBezTo>
                <a:cubicBezTo>
                  <a:pt x="4540740" y="5531566"/>
                  <a:pt x="4540740" y="5517850"/>
                  <a:pt x="4540740" y="5503705"/>
                </a:cubicBezTo>
                <a:cubicBezTo>
                  <a:pt x="4530024" y="5503277"/>
                  <a:pt x="4521023" y="5496419"/>
                  <a:pt x="4516308" y="5486989"/>
                </a:cubicBezTo>
                <a:cubicBezTo>
                  <a:pt x="4505593" y="5487846"/>
                  <a:pt x="4495306" y="5488703"/>
                  <a:pt x="4485019" y="5489561"/>
                </a:cubicBezTo>
                <a:cubicBezTo>
                  <a:pt x="4484162" y="5471130"/>
                  <a:pt x="4487162" y="5452699"/>
                  <a:pt x="4482447" y="5434697"/>
                </a:cubicBezTo>
                <a:cubicBezTo>
                  <a:pt x="4468302" y="5441126"/>
                  <a:pt x="4464873" y="5457843"/>
                  <a:pt x="4463587" y="5471130"/>
                </a:cubicBezTo>
                <a:moveTo>
                  <a:pt x="6142940" y="5474559"/>
                </a:moveTo>
                <a:cubicBezTo>
                  <a:pt x="6173373" y="5491276"/>
                  <a:pt x="6204234" y="5507991"/>
                  <a:pt x="6235095" y="5524708"/>
                </a:cubicBezTo>
                <a:cubicBezTo>
                  <a:pt x="6236809" y="5503277"/>
                  <a:pt x="6238524" y="5481845"/>
                  <a:pt x="6240238" y="5460843"/>
                </a:cubicBezTo>
                <a:cubicBezTo>
                  <a:pt x="6207663" y="5465558"/>
                  <a:pt x="6175087" y="5468558"/>
                  <a:pt x="6142940" y="5474559"/>
                </a:cubicBezTo>
                <a:moveTo>
                  <a:pt x="5941915" y="5476702"/>
                </a:moveTo>
                <a:cubicBezTo>
                  <a:pt x="5941915" y="5481845"/>
                  <a:pt x="5941915" y="5487418"/>
                  <a:pt x="5941915" y="5492561"/>
                </a:cubicBezTo>
                <a:cubicBezTo>
                  <a:pt x="6035356" y="5560284"/>
                  <a:pt x="6128367" y="5627578"/>
                  <a:pt x="6221808" y="5694872"/>
                </a:cubicBezTo>
                <a:cubicBezTo>
                  <a:pt x="6226522" y="5646009"/>
                  <a:pt x="6230809" y="5597146"/>
                  <a:pt x="6235095" y="5548282"/>
                </a:cubicBezTo>
                <a:cubicBezTo>
                  <a:pt x="6195233" y="5523851"/>
                  <a:pt x="6155371" y="5498133"/>
                  <a:pt x="6115080" y="5474131"/>
                </a:cubicBezTo>
                <a:cubicBezTo>
                  <a:pt x="6057215" y="5474131"/>
                  <a:pt x="5999780" y="5475845"/>
                  <a:pt x="5941915" y="5476702"/>
                </a:cubicBezTo>
                <a:moveTo>
                  <a:pt x="6288244" y="5484846"/>
                </a:moveTo>
                <a:cubicBezTo>
                  <a:pt x="6286530" y="5506277"/>
                  <a:pt x="6284815" y="5527280"/>
                  <a:pt x="6282672" y="5548711"/>
                </a:cubicBezTo>
                <a:cubicBezTo>
                  <a:pt x="6337536" y="5580001"/>
                  <a:pt x="6392829" y="5610861"/>
                  <a:pt x="6447693" y="5642151"/>
                </a:cubicBezTo>
                <a:cubicBezTo>
                  <a:pt x="6462695" y="5631436"/>
                  <a:pt x="6478125" y="5620720"/>
                  <a:pt x="6493127" y="5610004"/>
                </a:cubicBezTo>
                <a:cubicBezTo>
                  <a:pt x="6424975" y="5567999"/>
                  <a:pt x="6356824" y="5526423"/>
                  <a:pt x="6288244" y="5484846"/>
                </a:cubicBezTo>
                <a:moveTo>
                  <a:pt x="1002012" y="5625863"/>
                </a:moveTo>
                <a:cubicBezTo>
                  <a:pt x="1003726" y="5631007"/>
                  <a:pt x="1005441" y="5636579"/>
                  <a:pt x="1007155" y="5641723"/>
                </a:cubicBezTo>
                <a:cubicBezTo>
                  <a:pt x="1071877" y="5669583"/>
                  <a:pt x="1137028" y="5697016"/>
                  <a:pt x="1201751" y="5724447"/>
                </a:cubicBezTo>
                <a:cubicBezTo>
                  <a:pt x="1198322" y="5677727"/>
                  <a:pt x="1229611" y="5740735"/>
                  <a:pt x="1081736" y="5487418"/>
                </a:cubicBezTo>
                <a:cubicBezTo>
                  <a:pt x="1055161" y="5533280"/>
                  <a:pt x="1028586" y="5579572"/>
                  <a:pt x="1002012" y="5625863"/>
                </a:cubicBezTo>
                <a:moveTo>
                  <a:pt x="5938915" y="5508849"/>
                </a:moveTo>
                <a:cubicBezTo>
                  <a:pt x="5934200" y="5655439"/>
                  <a:pt x="5930343" y="5802029"/>
                  <a:pt x="5925199" y="5949047"/>
                </a:cubicBezTo>
                <a:cubicBezTo>
                  <a:pt x="5995922" y="5999196"/>
                  <a:pt x="6051215" y="5932330"/>
                  <a:pt x="6253097" y="5793885"/>
                </a:cubicBezTo>
                <a:cubicBezTo>
                  <a:pt x="6183231" y="5739878"/>
                  <a:pt x="6162657" y="5735163"/>
                  <a:pt x="6202090" y="5708588"/>
                </a:cubicBezTo>
                <a:cubicBezTo>
                  <a:pt x="6114651" y="5641723"/>
                  <a:pt x="6026783" y="5575286"/>
                  <a:pt x="5938915" y="5508849"/>
                </a:cubicBezTo>
                <a:moveTo>
                  <a:pt x="6282672" y="5572714"/>
                </a:moveTo>
                <a:cubicBezTo>
                  <a:pt x="6279243" y="5622435"/>
                  <a:pt x="6275386" y="5672155"/>
                  <a:pt x="6271956" y="5721875"/>
                </a:cubicBezTo>
                <a:cubicBezTo>
                  <a:pt x="6298531" y="5721447"/>
                  <a:pt x="6325106" y="5722733"/>
                  <a:pt x="6351681" y="5721447"/>
                </a:cubicBezTo>
                <a:cubicBezTo>
                  <a:pt x="6432262" y="5680728"/>
                  <a:pt x="6417260" y="5677727"/>
                  <a:pt x="6434405" y="5655439"/>
                </a:cubicBezTo>
                <a:cubicBezTo>
                  <a:pt x="6383828" y="5627578"/>
                  <a:pt x="6333250" y="5600146"/>
                  <a:pt x="6282672" y="5572714"/>
                </a:cubicBezTo>
                <a:moveTo>
                  <a:pt x="4416867" y="5622435"/>
                </a:moveTo>
                <a:cubicBezTo>
                  <a:pt x="4381720" y="5701302"/>
                  <a:pt x="4299424" y="5830318"/>
                  <a:pt x="4238559" y="5930616"/>
                </a:cubicBezTo>
                <a:cubicBezTo>
                  <a:pt x="4268563" y="5900612"/>
                  <a:pt x="4431012" y="5658868"/>
                  <a:pt x="4455015" y="5623292"/>
                </a:cubicBezTo>
                <a:cubicBezTo>
                  <a:pt x="4448586" y="5618148"/>
                  <a:pt x="4442585" y="5612576"/>
                  <a:pt x="4436584" y="5607433"/>
                </a:cubicBezTo>
                <a:cubicBezTo>
                  <a:pt x="4429726" y="5612148"/>
                  <a:pt x="4421582" y="5615577"/>
                  <a:pt x="4416867" y="5622435"/>
                </a:cubicBezTo>
                <a:moveTo>
                  <a:pt x="5355556" y="5631007"/>
                </a:moveTo>
                <a:cubicBezTo>
                  <a:pt x="5358128" y="5640865"/>
                  <a:pt x="5360700" y="5650295"/>
                  <a:pt x="5363700" y="5660153"/>
                </a:cubicBezTo>
                <a:cubicBezTo>
                  <a:pt x="5392847" y="5665297"/>
                  <a:pt x="5397990" y="5686728"/>
                  <a:pt x="5395418" y="5716304"/>
                </a:cubicBezTo>
                <a:cubicBezTo>
                  <a:pt x="5380416" y="5731306"/>
                  <a:pt x="5385560" y="5730448"/>
                  <a:pt x="5394561" y="5735592"/>
                </a:cubicBezTo>
                <a:cubicBezTo>
                  <a:pt x="5383417" y="5750165"/>
                  <a:pt x="5390275" y="5746736"/>
                  <a:pt x="5394990" y="5751451"/>
                </a:cubicBezTo>
                <a:cubicBezTo>
                  <a:pt x="5408277" y="5739020"/>
                  <a:pt x="5436995" y="5719304"/>
                  <a:pt x="5424994" y="5706445"/>
                </a:cubicBezTo>
                <a:cubicBezTo>
                  <a:pt x="5425422" y="5698301"/>
                  <a:pt x="5427994" y="5690157"/>
                  <a:pt x="5426279" y="5682014"/>
                </a:cubicBezTo>
                <a:cubicBezTo>
                  <a:pt x="5411706" y="5655867"/>
                  <a:pt x="5385131" y="5636579"/>
                  <a:pt x="5355556" y="5631007"/>
                </a:cubicBezTo>
                <a:moveTo>
                  <a:pt x="6495699" y="5687157"/>
                </a:moveTo>
                <a:cubicBezTo>
                  <a:pt x="6488841" y="5695301"/>
                  <a:pt x="6480697" y="5702587"/>
                  <a:pt x="6474696" y="5711160"/>
                </a:cubicBezTo>
                <a:cubicBezTo>
                  <a:pt x="6471696" y="5721447"/>
                  <a:pt x="6470839" y="5732163"/>
                  <a:pt x="6468695" y="5742878"/>
                </a:cubicBezTo>
                <a:cubicBezTo>
                  <a:pt x="6500842" y="5738163"/>
                  <a:pt x="6532561" y="5733877"/>
                  <a:pt x="6564708" y="5729591"/>
                </a:cubicBezTo>
                <a:cubicBezTo>
                  <a:pt x="6566422" y="5726162"/>
                  <a:pt x="6568136" y="5722304"/>
                  <a:pt x="6569851" y="5718875"/>
                </a:cubicBezTo>
                <a:cubicBezTo>
                  <a:pt x="6545419" y="5708588"/>
                  <a:pt x="6520559" y="5697873"/>
                  <a:pt x="6495699" y="5687157"/>
                </a:cubicBezTo>
                <a:close/>
              </a:path>
            </a:pathLst>
          </a:custGeom>
          <a:solidFill>
            <a:srgbClr val="000000"/>
          </a:solidFill>
          <a:ln w="42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0" name="Picture 79" descr="A silhouette of a person&#10;&#10;Description automatically generated">
            <a:extLst>
              <a:ext uri="{FF2B5EF4-FFF2-40B4-BE49-F238E27FC236}">
                <a16:creationId xmlns:a16="http://schemas.microsoft.com/office/drawing/2014/main" id="{62B9FDCE-E826-A941-AD0F-102E3DF3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0" y="5832641"/>
            <a:ext cx="732399" cy="1025359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82" name="Picture 81" descr="A close up of a logo&#10;&#10;Description automatically generated">
            <a:extLst>
              <a:ext uri="{FF2B5EF4-FFF2-40B4-BE49-F238E27FC236}">
                <a16:creationId xmlns:a16="http://schemas.microsoft.com/office/drawing/2014/main" id="{9A507D97-0B44-BC45-80A0-1DDB7D0A7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8" b="99042" l="9585" r="89617">
                        <a14:foregroundMark x1="44089" y1="7668" x2="44089" y2="7668"/>
                        <a14:foregroundMark x1="39457" y1="3834" x2="39457" y2="3834"/>
                        <a14:foregroundMark x1="49681" y1="3035" x2="49681" y2="3035"/>
                        <a14:foregroundMark x1="38019" y1="1757" x2="38019" y2="1757"/>
                        <a14:foregroundMark x1="80192" y1="91853" x2="80192" y2="91853"/>
                        <a14:foregroundMark x1="57827" y1="96486" x2="57827" y2="96486"/>
                        <a14:foregroundMark x1="78754" y1="98243" x2="78754" y2="98243"/>
                        <a14:foregroundMark x1="59265" y1="99042" x2="59265" y2="99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76" y="5936753"/>
            <a:ext cx="894869" cy="894869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86" name="Picture 85" descr="A picture containing object, night, photo, white&#10;&#10;Description automatically generated">
            <a:extLst>
              <a:ext uri="{FF2B5EF4-FFF2-40B4-BE49-F238E27FC236}">
                <a16:creationId xmlns:a16="http://schemas.microsoft.com/office/drawing/2014/main" id="{A9F31F2B-128E-294E-A75D-FC72F6BD8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68" y="5909802"/>
            <a:ext cx="796856" cy="880808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pic>
        <p:nvPicPr>
          <p:cNvPr id="88" name="Picture 87" descr="A close up of a logo&#10;&#10;Description automatically generated">
            <a:extLst>
              <a:ext uri="{FF2B5EF4-FFF2-40B4-BE49-F238E27FC236}">
                <a16:creationId xmlns:a16="http://schemas.microsoft.com/office/drawing/2014/main" id="{CAE2FFDD-B899-124A-BD29-0A40722FC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37" b="89952" l="7174" r="90870">
                        <a14:foregroundMark x1="45217" y1="7074" x2="45217" y2="7074"/>
                        <a14:foregroundMark x1="59891" y1="5868" x2="59891" y2="5868"/>
                        <a14:foregroundMark x1="43804" y1="4180" x2="43804" y2="4180"/>
                        <a14:foregroundMark x1="37717" y1="3617" x2="37717" y2="3617"/>
                        <a14:foregroundMark x1="90978" y1="82958" x2="90978" y2="82958"/>
                        <a14:foregroundMark x1="7174" y1="66961" x2="7174" y2="66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48" y="5960538"/>
            <a:ext cx="754596" cy="1020345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23" name="Freeform: Shape 10">
            <a:extLst>
              <a:ext uri="{FF2B5EF4-FFF2-40B4-BE49-F238E27FC236}">
                <a16:creationId xmlns:a16="http://schemas.microsoft.com/office/drawing/2014/main" id="{D8B1DD31-448A-5146-B278-C5DF3B3CB489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47BAA3AB-8749-604F-B267-418E221B4477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12">
            <a:extLst>
              <a:ext uri="{FF2B5EF4-FFF2-40B4-BE49-F238E27FC236}">
                <a16:creationId xmlns:a16="http://schemas.microsoft.com/office/drawing/2014/main" id="{A95B8CFE-7586-0D42-A127-9940A97C8E78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F4257520-5B69-D640-834B-11002CA4EA95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30DFAE28-47BF-534E-8C9B-8730C74EE320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0C91DAD1-863D-DC4F-92C7-5048E4009366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16">
            <a:extLst>
              <a:ext uri="{FF2B5EF4-FFF2-40B4-BE49-F238E27FC236}">
                <a16:creationId xmlns:a16="http://schemas.microsoft.com/office/drawing/2014/main" id="{DBBAE748-F9A9-E34B-8A10-8A52BB18CE75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17">
            <a:extLst>
              <a:ext uri="{FF2B5EF4-FFF2-40B4-BE49-F238E27FC236}">
                <a16:creationId xmlns:a16="http://schemas.microsoft.com/office/drawing/2014/main" id="{A1D534C7-EB69-C541-910A-8DDFBFA3B367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4F0B8E-26EB-4545-B999-ABDF3AFFA525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tx1">
              <a:alpha val="10000"/>
            </a:schemeClr>
          </a:solidFill>
        </p:grpSpPr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E3D4DED0-CF21-E84F-9837-AB3ED9268C0D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0">
              <a:extLst>
                <a:ext uri="{FF2B5EF4-FFF2-40B4-BE49-F238E27FC236}">
                  <a16:creationId xmlns:a16="http://schemas.microsoft.com/office/drawing/2014/main" id="{1689E97F-87B3-2948-8152-412159687594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685066F5-AB49-A246-90C2-8CABE945C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008FECF1-DDB3-D64B-80BC-8743BECF34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39" name="Freeform: Shape 23">
            <a:extLst>
              <a:ext uri="{FF2B5EF4-FFF2-40B4-BE49-F238E27FC236}">
                <a16:creationId xmlns:a16="http://schemas.microsoft.com/office/drawing/2014/main" id="{759B06F9-E73A-6349-A36E-B7F90450D350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4CB6C8CC-8C07-D844-A7EF-B58A06104440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25">
            <a:extLst>
              <a:ext uri="{FF2B5EF4-FFF2-40B4-BE49-F238E27FC236}">
                <a16:creationId xmlns:a16="http://schemas.microsoft.com/office/drawing/2014/main" id="{C86EF186-FF58-1A42-940A-7EC95C39EA21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26">
            <a:extLst>
              <a:ext uri="{FF2B5EF4-FFF2-40B4-BE49-F238E27FC236}">
                <a16:creationId xmlns:a16="http://schemas.microsoft.com/office/drawing/2014/main" id="{A317B2A9-B50E-494C-BC8E-97DC06E70E14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27">
            <a:extLst>
              <a:ext uri="{FF2B5EF4-FFF2-40B4-BE49-F238E27FC236}">
                <a16:creationId xmlns:a16="http://schemas.microsoft.com/office/drawing/2014/main" id="{8A4F697C-BA3D-7C4C-AA58-823F7EBED89B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28">
            <a:extLst>
              <a:ext uri="{FF2B5EF4-FFF2-40B4-BE49-F238E27FC236}">
                <a16:creationId xmlns:a16="http://schemas.microsoft.com/office/drawing/2014/main" id="{12E073C6-4787-D54F-8DB5-ED7A88A85241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29">
            <a:extLst>
              <a:ext uri="{FF2B5EF4-FFF2-40B4-BE49-F238E27FC236}">
                <a16:creationId xmlns:a16="http://schemas.microsoft.com/office/drawing/2014/main" id="{2596368D-11C5-0343-A5C2-6C59D1BD8717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30">
            <a:extLst>
              <a:ext uri="{FF2B5EF4-FFF2-40B4-BE49-F238E27FC236}">
                <a16:creationId xmlns:a16="http://schemas.microsoft.com/office/drawing/2014/main" id="{57D1E030-CA17-BA48-8DAA-E254369DF58D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31">
            <a:extLst>
              <a:ext uri="{FF2B5EF4-FFF2-40B4-BE49-F238E27FC236}">
                <a16:creationId xmlns:a16="http://schemas.microsoft.com/office/drawing/2014/main" id="{D97E8389-F322-3B42-A4DC-507AB5ADABD0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C0546155-67DA-2B43-8258-58FFF393B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F6DB32-77E2-1342-A53F-6A00294C322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/>
          <a:stretch/>
        </p:blipFill>
        <p:spPr>
          <a:xfrm>
            <a:off x="749508" y="2402723"/>
            <a:ext cx="5486236" cy="281435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6FC317-1A7F-D643-A902-7228AC4B3B1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r="3016"/>
          <a:stretch/>
        </p:blipFill>
        <p:spPr>
          <a:xfrm>
            <a:off x="6514833" y="2428775"/>
            <a:ext cx="5366263" cy="276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329ECB4-214A-BA4E-94B1-E0D9F0CC1818}"/>
              </a:ext>
            </a:extLst>
          </p:cNvPr>
          <p:cNvSpPr/>
          <p:nvPr/>
        </p:nvSpPr>
        <p:spPr>
          <a:xfrm>
            <a:off x="5595219" y="5421055"/>
            <a:ext cx="1198981" cy="11989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519A1A-5B61-7B40-9050-1496ADAE769A}"/>
              </a:ext>
            </a:extLst>
          </p:cNvPr>
          <p:cNvSpPr txBox="1"/>
          <p:nvPr/>
        </p:nvSpPr>
        <p:spPr>
          <a:xfrm>
            <a:off x="32590" y="172198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Variable</a:t>
            </a:r>
            <a:r>
              <a:rPr lang="en-US" altLang="ko-KR" sz="5400" dirty="0">
                <a:solidFill>
                  <a:srgbClr val="3191E9"/>
                </a:solidFill>
                <a:cs typeface="Arial" pitchFamily="34" charset="0"/>
              </a:rPr>
              <a:t> </a:t>
            </a:r>
            <a:r>
              <a:rPr lang="en-US" altLang="ko-KR" sz="5400" dirty="0">
                <a:solidFill>
                  <a:schemeClr val="bg2">
                    <a:lumMod val="25000"/>
                  </a:schemeClr>
                </a:solidFill>
                <a:cs typeface="Arial" pitchFamily="34" charset="0"/>
              </a:rPr>
              <a:t>Selection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525C1A-1A99-CE44-AC5D-789FC7C3F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215" y="1249924"/>
            <a:ext cx="6832708" cy="6261047"/>
          </a:xfrm>
          <a:prstGeom prst="rect">
            <a:avLst/>
          </a:prstGeom>
        </p:spPr>
      </p:pic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3ED2447-ABBF-DB43-99B8-CFD1A21D07BB}"/>
              </a:ext>
            </a:extLst>
          </p:cNvPr>
          <p:cNvSpPr/>
          <p:nvPr/>
        </p:nvSpPr>
        <p:spPr>
          <a:xfrm rot="2443466">
            <a:off x="10167893" y="666490"/>
            <a:ext cx="181059" cy="477688"/>
          </a:xfrm>
          <a:custGeom>
            <a:avLst/>
            <a:gdLst>
              <a:gd name="connsiteX0" fmla="*/ 445294 w 447675"/>
              <a:gd name="connsiteY0" fmla="*/ 999649 h 1181100"/>
              <a:gd name="connsiteX1" fmla="*/ 445294 w 447675"/>
              <a:gd name="connsiteY1" fmla="*/ 999649 h 1181100"/>
              <a:gd name="connsiteX2" fmla="*/ 445294 w 447675"/>
              <a:gd name="connsiteY2" fmla="*/ 999649 h 1181100"/>
              <a:gd name="connsiteX3" fmla="*/ 439579 w 447675"/>
              <a:gd name="connsiteY3" fmla="*/ 7144 h 1181100"/>
              <a:gd name="connsiteX4" fmla="*/ 386239 w 447675"/>
              <a:gd name="connsiteY4" fmla="*/ 7144 h 1181100"/>
              <a:gd name="connsiteX5" fmla="*/ 390049 w 447675"/>
              <a:gd name="connsiteY5" fmla="*/ 881539 h 1181100"/>
              <a:gd name="connsiteX6" fmla="*/ 229076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5294 w 447675"/>
              <a:gd name="connsiteY10" fmla="*/ 997744 h 1181100"/>
              <a:gd name="connsiteX11" fmla="*/ 445294 w 447675"/>
              <a:gd name="connsiteY11" fmla="*/ 999649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7675" h="1181100">
                <a:moveTo>
                  <a:pt x="445294" y="999649"/>
                </a:moveTo>
                <a:cubicBezTo>
                  <a:pt x="445294" y="998696"/>
                  <a:pt x="445294" y="998696"/>
                  <a:pt x="445294" y="999649"/>
                </a:cubicBezTo>
                <a:cubicBezTo>
                  <a:pt x="445294" y="998696"/>
                  <a:pt x="445294" y="998696"/>
                  <a:pt x="445294" y="999649"/>
                </a:cubicBezTo>
                <a:lnTo>
                  <a:pt x="439579" y="7144"/>
                </a:lnTo>
                <a:lnTo>
                  <a:pt x="386239" y="7144"/>
                </a:lnTo>
                <a:lnTo>
                  <a:pt x="390049" y="881539"/>
                </a:lnTo>
                <a:cubicBezTo>
                  <a:pt x="350996" y="844391"/>
                  <a:pt x="293846" y="820579"/>
                  <a:pt x="229076" y="820579"/>
                </a:cubicBezTo>
                <a:cubicBezTo>
                  <a:pt x="111919" y="821531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5294" y="997744"/>
                </a:lnTo>
                <a:lnTo>
                  <a:pt x="445294" y="99964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EFAC3436-5346-C54A-B219-8E8190DE785D}"/>
              </a:ext>
            </a:extLst>
          </p:cNvPr>
          <p:cNvSpPr/>
          <p:nvPr/>
        </p:nvSpPr>
        <p:spPr>
          <a:xfrm rot="1966097">
            <a:off x="7255785" y="197661"/>
            <a:ext cx="177477" cy="468238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12">
            <a:extLst>
              <a:ext uri="{FF2B5EF4-FFF2-40B4-BE49-F238E27FC236}">
                <a16:creationId xmlns:a16="http://schemas.microsoft.com/office/drawing/2014/main" id="{B7FDF013-4061-8647-A500-703DB41DC1DE}"/>
              </a:ext>
            </a:extLst>
          </p:cNvPr>
          <p:cNvSpPr/>
          <p:nvPr/>
        </p:nvSpPr>
        <p:spPr>
          <a:xfrm rot="19504256">
            <a:off x="10270929" y="58438"/>
            <a:ext cx="243906" cy="387748"/>
          </a:xfrm>
          <a:custGeom>
            <a:avLst/>
            <a:gdLst>
              <a:gd name="connsiteX0" fmla="*/ 629126 w 742950"/>
              <a:gd name="connsiteY0" fmla="*/ 297656 h 1181100"/>
              <a:gd name="connsiteX1" fmla="*/ 437674 w 742950"/>
              <a:gd name="connsiteY1" fmla="*/ 9049 h 1181100"/>
              <a:gd name="connsiteX2" fmla="*/ 437674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6246 w 742950"/>
              <a:gd name="connsiteY9" fmla="*/ 997744 h 1181100"/>
              <a:gd name="connsiteX10" fmla="*/ 446246 w 742950"/>
              <a:gd name="connsiteY10" fmla="*/ 999649 h 1181100"/>
              <a:gd name="connsiteX11" fmla="*/ 446246 w 742950"/>
              <a:gd name="connsiteY11" fmla="*/ 999649 h 1181100"/>
              <a:gd name="connsiteX12" fmla="*/ 446246 w 742950"/>
              <a:gd name="connsiteY12" fmla="*/ 999649 h 1181100"/>
              <a:gd name="connsiteX13" fmla="*/ 441484 w 742950"/>
              <a:gd name="connsiteY13" fmla="*/ 201454 h 1181100"/>
              <a:gd name="connsiteX14" fmla="*/ 604361 w 742950"/>
              <a:gd name="connsiteY14" fmla="*/ 351949 h 1181100"/>
              <a:gd name="connsiteX15" fmla="*/ 643414 w 742950"/>
              <a:gd name="connsiteY15" fmla="*/ 626269 h 1181100"/>
              <a:gd name="connsiteX16" fmla="*/ 629126 w 742950"/>
              <a:gd name="connsiteY16" fmla="*/ 297656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42950" h="1181100">
                <a:moveTo>
                  <a:pt x="629126" y="297656"/>
                </a:moveTo>
                <a:cubicBezTo>
                  <a:pt x="460534" y="185261"/>
                  <a:pt x="437674" y="10001"/>
                  <a:pt x="437674" y="9049"/>
                </a:cubicBezTo>
                <a:lnTo>
                  <a:pt x="437674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6246" y="997744"/>
                </a:lnTo>
                <a:lnTo>
                  <a:pt x="446246" y="999649"/>
                </a:lnTo>
                <a:cubicBezTo>
                  <a:pt x="446246" y="999649"/>
                  <a:pt x="446246" y="999649"/>
                  <a:pt x="446246" y="999649"/>
                </a:cubicBezTo>
                <a:cubicBezTo>
                  <a:pt x="446246" y="999649"/>
                  <a:pt x="446246" y="999649"/>
                  <a:pt x="446246" y="999649"/>
                </a:cubicBezTo>
                <a:lnTo>
                  <a:pt x="441484" y="201454"/>
                </a:lnTo>
                <a:cubicBezTo>
                  <a:pt x="469106" y="244316"/>
                  <a:pt x="516731" y="286226"/>
                  <a:pt x="604361" y="351949"/>
                </a:cubicBezTo>
                <a:cubicBezTo>
                  <a:pt x="777716" y="481489"/>
                  <a:pt x="643414" y="626269"/>
                  <a:pt x="643414" y="626269"/>
                </a:cubicBezTo>
                <a:cubicBezTo>
                  <a:pt x="753904" y="571976"/>
                  <a:pt x="791051" y="406241"/>
                  <a:pt x="629126" y="297656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A737CC7D-462E-1241-A06E-AD72B77691B3}"/>
              </a:ext>
            </a:extLst>
          </p:cNvPr>
          <p:cNvSpPr/>
          <p:nvPr/>
        </p:nvSpPr>
        <p:spPr>
          <a:xfrm>
            <a:off x="7828081" y="1076994"/>
            <a:ext cx="300481" cy="477688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B2D82D93-1E6E-2240-B4FA-C6C048A0AFF6}"/>
              </a:ext>
            </a:extLst>
          </p:cNvPr>
          <p:cNvSpPr/>
          <p:nvPr/>
        </p:nvSpPr>
        <p:spPr>
          <a:xfrm rot="20494739">
            <a:off x="9622502" y="792837"/>
            <a:ext cx="300481" cy="477688"/>
          </a:xfrm>
          <a:custGeom>
            <a:avLst/>
            <a:gdLst>
              <a:gd name="connsiteX0" fmla="*/ 631031 w 742950"/>
              <a:gd name="connsiteY0" fmla="*/ 297656 h 1181100"/>
              <a:gd name="connsiteX1" fmla="*/ 442436 w 742950"/>
              <a:gd name="connsiteY1" fmla="*/ 9049 h 1181100"/>
              <a:gd name="connsiteX2" fmla="*/ 442436 w 742950"/>
              <a:gd name="connsiteY2" fmla="*/ 7144 h 1181100"/>
              <a:gd name="connsiteX3" fmla="*/ 387191 w 742950"/>
              <a:gd name="connsiteY3" fmla="*/ 7144 h 1181100"/>
              <a:gd name="connsiteX4" fmla="*/ 391001 w 742950"/>
              <a:gd name="connsiteY4" fmla="*/ 881539 h 1181100"/>
              <a:gd name="connsiteX5" fmla="*/ 230029 w 742950"/>
              <a:gd name="connsiteY5" fmla="*/ 820579 h 1181100"/>
              <a:gd name="connsiteX6" fmla="*/ 7144 w 742950"/>
              <a:gd name="connsiteY6" fmla="*/ 1008221 h 1181100"/>
              <a:gd name="connsiteX7" fmla="*/ 230029 w 742950"/>
              <a:gd name="connsiteY7" fmla="*/ 1174909 h 1181100"/>
              <a:gd name="connsiteX8" fmla="*/ 443389 w 742950"/>
              <a:gd name="connsiteY8" fmla="*/ 997744 h 1181100"/>
              <a:gd name="connsiteX9" fmla="*/ 442436 w 742950"/>
              <a:gd name="connsiteY9" fmla="*/ 997744 h 1181100"/>
              <a:gd name="connsiteX10" fmla="*/ 442436 w 742950"/>
              <a:gd name="connsiteY10" fmla="*/ 999649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1484 w 742950"/>
              <a:gd name="connsiteY13" fmla="*/ 437674 h 1181100"/>
              <a:gd name="connsiteX14" fmla="*/ 604361 w 742950"/>
              <a:gd name="connsiteY14" fmla="*/ 587216 h 1181100"/>
              <a:gd name="connsiteX15" fmla="*/ 644366 w 742950"/>
              <a:gd name="connsiteY15" fmla="*/ 861536 h 1181100"/>
              <a:gd name="connsiteX16" fmla="*/ 694849 w 742950"/>
              <a:gd name="connsiteY16" fmla="*/ 598646 h 1181100"/>
              <a:gd name="connsiteX17" fmla="*/ 631031 w 742950"/>
              <a:gd name="connsiteY17" fmla="*/ 297656 h 1181100"/>
              <a:gd name="connsiteX18" fmla="*/ 630079 w 742950"/>
              <a:gd name="connsiteY18" fmla="*/ 531971 h 1181100"/>
              <a:gd name="connsiteX19" fmla="*/ 441484 w 742950"/>
              <a:gd name="connsiteY19" fmla="*/ 268129 h 1181100"/>
              <a:gd name="connsiteX20" fmla="*/ 441484 w 742950"/>
              <a:gd name="connsiteY20" fmla="*/ 200501 h 1181100"/>
              <a:gd name="connsiteX21" fmla="*/ 605314 w 742950"/>
              <a:gd name="connsiteY21" fmla="*/ 350996 h 1181100"/>
              <a:gd name="connsiteX22" fmla="*/ 681514 w 742950"/>
              <a:gd name="connsiteY22" fmla="*/ 583406 h 1181100"/>
              <a:gd name="connsiteX23" fmla="*/ 630079 w 742950"/>
              <a:gd name="connsiteY23" fmla="*/ 53197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42950" h="1181100">
                <a:moveTo>
                  <a:pt x="631031" y="297656"/>
                </a:move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1484" y="437674"/>
                </a:lnTo>
                <a:cubicBezTo>
                  <a:pt x="469106" y="480536"/>
                  <a:pt x="517684" y="521494"/>
                  <a:pt x="604361" y="587216"/>
                </a:cubicBezTo>
                <a:cubicBezTo>
                  <a:pt x="777716" y="716756"/>
                  <a:pt x="644366" y="861536"/>
                  <a:pt x="644366" y="861536"/>
                </a:cubicBezTo>
                <a:cubicBezTo>
                  <a:pt x="736759" y="816769"/>
                  <a:pt x="781526" y="699611"/>
                  <a:pt x="694849" y="598646"/>
                </a:cubicBezTo>
                <a:cubicBezTo>
                  <a:pt x="768191" y="530066"/>
                  <a:pt x="771049" y="391001"/>
                  <a:pt x="631031" y="297656"/>
                </a:cubicBezTo>
                <a:close/>
                <a:moveTo>
                  <a:pt x="630079" y="531971"/>
                </a:moveTo>
                <a:cubicBezTo>
                  <a:pt x="479584" y="431006"/>
                  <a:pt x="446246" y="296704"/>
                  <a:pt x="441484" y="268129"/>
                </a:cubicBezTo>
                <a:lnTo>
                  <a:pt x="441484" y="200501"/>
                </a:lnTo>
                <a:cubicBezTo>
                  <a:pt x="469106" y="243364"/>
                  <a:pt x="516731" y="285274"/>
                  <a:pt x="605314" y="350996"/>
                </a:cubicBezTo>
                <a:cubicBezTo>
                  <a:pt x="719614" y="435769"/>
                  <a:pt x="705326" y="532924"/>
                  <a:pt x="681514" y="583406"/>
                </a:cubicBezTo>
                <a:cubicBezTo>
                  <a:pt x="666274" y="569119"/>
                  <a:pt x="650081" y="545306"/>
                  <a:pt x="630079" y="53197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15">
            <a:extLst>
              <a:ext uri="{FF2B5EF4-FFF2-40B4-BE49-F238E27FC236}">
                <a16:creationId xmlns:a16="http://schemas.microsoft.com/office/drawing/2014/main" id="{762D8FBD-C978-9940-AF1F-2F3E8C2414CE}"/>
              </a:ext>
            </a:extLst>
          </p:cNvPr>
          <p:cNvSpPr/>
          <p:nvPr/>
        </p:nvSpPr>
        <p:spPr>
          <a:xfrm>
            <a:off x="8731331" y="531391"/>
            <a:ext cx="181060" cy="154883"/>
          </a:xfrm>
          <a:custGeom>
            <a:avLst/>
            <a:gdLst>
              <a:gd name="connsiteX0" fmla="*/ 398622 w 790575"/>
              <a:gd name="connsiteY0" fmla="*/ 114776 h 676275"/>
              <a:gd name="connsiteX1" fmla="*/ 682466 w 790575"/>
              <a:gd name="connsiteY1" fmla="*/ 341471 h 676275"/>
              <a:gd name="connsiteX2" fmla="*/ 398622 w 790575"/>
              <a:gd name="connsiteY2" fmla="*/ 568166 h 676275"/>
              <a:gd name="connsiteX3" fmla="*/ 114776 w 790575"/>
              <a:gd name="connsiteY3" fmla="*/ 341471 h 676275"/>
              <a:gd name="connsiteX4" fmla="*/ 398622 w 790575"/>
              <a:gd name="connsiteY4" fmla="*/ 114776 h 676275"/>
              <a:gd name="connsiteX5" fmla="*/ 398622 w 790575"/>
              <a:gd name="connsiteY5" fmla="*/ 7144 h 676275"/>
              <a:gd name="connsiteX6" fmla="*/ 7144 w 790575"/>
              <a:gd name="connsiteY6" fmla="*/ 341471 h 676275"/>
              <a:gd name="connsiteX7" fmla="*/ 398622 w 790575"/>
              <a:gd name="connsiteY7" fmla="*/ 675799 h 676275"/>
              <a:gd name="connsiteX8" fmla="*/ 790099 w 790575"/>
              <a:gd name="connsiteY8" fmla="*/ 341471 h 676275"/>
              <a:gd name="connsiteX9" fmla="*/ 398622 w 790575"/>
              <a:gd name="connsiteY9" fmla="*/ 7144 h 676275"/>
              <a:gd name="connsiteX10" fmla="*/ 398622 w 790575"/>
              <a:gd name="connsiteY10" fmla="*/ 7144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0575" h="676275">
                <a:moveTo>
                  <a:pt x="398622" y="114776"/>
                </a:moveTo>
                <a:cubicBezTo>
                  <a:pt x="560547" y="114776"/>
                  <a:pt x="682466" y="216694"/>
                  <a:pt x="682466" y="341471"/>
                </a:cubicBezTo>
                <a:cubicBezTo>
                  <a:pt x="682466" y="466249"/>
                  <a:pt x="560547" y="568166"/>
                  <a:pt x="398622" y="568166"/>
                </a:cubicBezTo>
                <a:cubicBezTo>
                  <a:pt x="236697" y="568166"/>
                  <a:pt x="114776" y="466249"/>
                  <a:pt x="114776" y="341471"/>
                </a:cubicBezTo>
                <a:cubicBezTo>
                  <a:pt x="113824" y="216694"/>
                  <a:pt x="236697" y="114776"/>
                  <a:pt x="398622" y="114776"/>
                </a:cubicBezTo>
                <a:moveTo>
                  <a:pt x="398622" y="7144"/>
                </a:moveTo>
                <a:cubicBezTo>
                  <a:pt x="176689" y="7144"/>
                  <a:pt x="7144" y="156686"/>
                  <a:pt x="7144" y="341471"/>
                </a:cubicBezTo>
                <a:cubicBezTo>
                  <a:pt x="7144" y="526256"/>
                  <a:pt x="177641" y="675799"/>
                  <a:pt x="398622" y="675799"/>
                </a:cubicBezTo>
                <a:cubicBezTo>
                  <a:pt x="620554" y="675799"/>
                  <a:pt x="790099" y="526256"/>
                  <a:pt x="790099" y="341471"/>
                </a:cubicBezTo>
                <a:cubicBezTo>
                  <a:pt x="790099" y="156686"/>
                  <a:pt x="619601" y="7144"/>
                  <a:pt x="398622" y="7144"/>
                </a:cubicBezTo>
                <a:lnTo>
                  <a:pt x="398622" y="714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3864C720-815F-0D4F-9C8A-0AA60E03A991}"/>
              </a:ext>
            </a:extLst>
          </p:cNvPr>
          <p:cNvSpPr/>
          <p:nvPr/>
        </p:nvSpPr>
        <p:spPr>
          <a:xfrm>
            <a:off x="7012012" y="117740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5C1F24B7-AEFA-D44B-B64F-41E1CAE70F0F}"/>
              </a:ext>
            </a:extLst>
          </p:cNvPr>
          <p:cNvSpPr/>
          <p:nvPr/>
        </p:nvSpPr>
        <p:spPr>
          <a:xfrm rot="1970394">
            <a:off x="9837492" y="113468"/>
            <a:ext cx="327448" cy="527769"/>
          </a:xfrm>
          <a:custGeom>
            <a:avLst/>
            <a:gdLst>
              <a:gd name="connsiteX0" fmla="*/ 657701 w 809625"/>
              <a:gd name="connsiteY0" fmla="*/ 150019 h 1304925"/>
              <a:gd name="connsiteX1" fmla="*/ 392906 w 809625"/>
              <a:gd name="connsiteY1" fmla="*/ 322421 h 1304925"/>
              <a:gd name="connsiteX2" fmla="*/ 403384 w 809625"/>
              <a:gd name="connsiteY2" fmla="*/ 260509 h 1304925"/>
              <a:gd name="connsiteX3" fmla="*/ 205264 w 809625"/>
              <a:gd name="connsiteY3" fmla="*/ 62389 h 1304925"/>
              <a:gd name="connsiteX4" fmla="*/ 7144 w 809625"/>
              <a:gd name="connsiteY4" fmla="*/ 260509 h 1304925"/>
              <a:gd name="connsiteX5" fmla="*/ 8096 w 809625"/>
              <a:gd name="connsiteY5" fmla="*/ 282416 h 1304925"/>
              <a:gd name="connsiteX6" fmla="*/ 28099 w 809625"/>
              <a:gd name="connsiteY6" fmla="*/ 369094 h 1304925"/>
              <a:gd name="connsiteX7" fmla="*/ 251936 w 809625"/>
              <a:gd name="connsiteY7" fmla="*/ 466249 h 1304925"/>
              <a:gd name="connsiteX8" fmla="*/ 593884 w 809625"/>
              <a:gd name="connsiteY8" fmla="*/ 334804 h 1304925"/>
              <a:gd name="connsiteX9" fmla="*/ 353854 w 809625"/>
              <a:gd name="connsiteY9" fmla="*/ 1273016 h 1304925"/>
              <a:gd name="connsiteX10" fmla="*/ 457676 w 809625"/>
              <a:gd name="connsiteY10" fmla="*/ 1300639 h 1304925"/>
              <a:gd name="connsiteX11" fmla="*/ 804386 w 809625"/>
              <a:gd name="connsiteY11" fmla="*/ 7144 h 1304925"/>
              <a:gd name="connsiteX12" fmla="*/ 657701 w 809625"/>
              <a:gd name="connsiteY12" fmla="*/ 150019 h 1304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625" h="1304925">
                <a:moveTo>
                  <a:pt x="657701" y="150019"/>
                </a:moveTo>
                <a:cubicBezTo>
                  <a:pt x="656749" y="150971"/>
                  <a:pt x="568167" y="260509"/>
                  <a:pt x="392906" y="322421"/>
                </a:cubicBezTo>
                <a:cubicBezTo>
                  <a:pt x="399574" y="302419"/>
                  <a:pt x="403384" y="282416"/>
                  <a:pt x="403384" y="260509"/>
                </a:cubicBezTo>
                <a:cubicBezTo>
                  <a:pt x="403384" y="150971"/>
                  <a:pt x="314801" y="62389"/>
                  <a:pt x="205264" y="62389"/>
                </a:cubicBezTo>
                <a:cubicBezTo>
                  <a:pt x="95726" y="62389"/>
                  <a:pt x="7144" y="150971"/>
                  <a:pt x="7144" y="260509"/>
                </a:cubicBezTo>
                <a:cubicBezTo>
                  <a:pt x="7144" y="268129"/>
                  <a:pt x="8096" y="275749"/>
                  <a:pt x="8096" y="282416"/>
                </a:cubicBezTo>
                <a:cubicBezTo>
                  <a:pt x="8096" y="311944"/>
                  <a:pt x="14764" y="342424"/>
                  <a:pt x="28099" y="369094"/>
                </a:cubicBezTo>
                <a:cubicBezTo>
                  <a:pt x="46196" y="404336"/>
                  <a:pt x="104299" y="484346"/>
                  <a:pt x="251936" y="466249"/>
                </a:cubicBezTo>
                <a:cubicBezTo>
                  <a:pt x="403384" y="447199"/>
                  <a:pt x="507206" y="389096"/>
                  <a:pt x="593884" y="334804"/>
                </a:cubicBezTo>
                <a:lnTo>
                  <a:pt x="353854" y="1273016"/>
                </a:lnTo>
                <a:lnTo>
                  <a:pt x="457676" y="1300639"/>
                </a:lnTo>
                <a:lnTo>
                  <a:pt x="804386" y="7144"/>
                </a:lnTo>
                <a:lnTo>
                  <a:pt x="657701" y="150019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D574C1-EF68-0F4B-BDA5-1F5CB8674070}"/>
              </a:ext>
            </a:extLst>
          </p:cNvPr>
          <p:cNvGrpSpPr/>
          <p:nvPr/>
        </p:nvGrpSpPr>
        <p:grpSpPr>
          <a:xfrm>
            <a:off x="8940009" y="881461"/>
            <a:ext cx="418861" cy="391065"/>
            <a:chOff x="3081888" y="3373426"/>
            <a:chExt cx="1571111" cy="1466850"/>
          </a:xfrm>
          <a:solidFill>
            <a:schemeClr val="tx1">
              <a:alpha val="10000"/>
            </a:schemeClr>
          </a:solidFill>
        </p:grpSpPr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D078FBA2-5756-3742-91D0-00A33F81B382}"/>
                </a:ext>
              </a:extLst>
            </p:cNvPr>
            <p:cNvSpPr/>
            <p:nvPr/>
          </p:nvSpPr>
          <p:spPr>
            <a:xfrm>
              <a:off x="4376774" y="3684380"/>
              <a:ext cx="276225" cy="276225"/>
            </a:xfrm>
            <a:custGeom>
              <a:avLst/>
              <a:gdLst>
                <a:gd name="connsiteX0" fmla="*/ 142399 w 276225"/>
                <a:gd name="connsiteY0" fmla="*/ 277654 h 276225"/>
                <a:gd name="connsiteX1" fmla="*/ 277654 w 276225"/>
                <a:gd name="connsiteY1" fmla="*/ 142399 h 276225"/>
                <a:gd name="connsiteX2" fmla="*/ 142399 w 276225"/>
                <a:gd name="connsiteY2" fmla="*/ 7144 h 276225"/>
                <a:gd name="connsiteX3" fmla="*/ 7144 w 276225"/>
                <a:gd name="connsiteY3" fmla="*/ 142399 h 276225"/>
                <a:gd name="connsiteX4" fmla="*/ 142399 w 276225"/>
                <a:gd name="connsiteY4" fmla="*/ 27765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277654"/>
                  </a:moveTo>
                  <a:cubicBezTo>
                    <a:pt x="216694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ubicBezTo>
                    <a:pt x="67151" y="7144"/>
                    <a:pt x="7144" y="67151"/>
                    <a:pt x="7144" y="142399"/>
                  </a:cubicBezTo>
                  <a:cubicBezTo>
                    <a:pt x="8096" y="216694"/>
                    <a:pt x="68104" y="277654"/>
                    <a:pt x="142399" y="2776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9D37DF2A-8285-BF46-BFD1-F1328B52F159}"/>
                </a:ext>
              </a:extLst>
            </p:cNvPr>
            <p:cNvSpPr/>
            <p:nvPr/>
          </p:nvSpPr>
          <p:spPr>
            <a:xfrm>
              <a:off x="4376774" y="4124435"/>
              <a:ext cx="276225" cy="276225"/>
            </a:xfrm>
            <a:custGeom>
              <a:avLst/>
              <a:gdLst>
                <a:gd name="connsiteX0" fmla="*/ 142399 w 276225"/>
                <a:gd name="connsiteY0" fmla="*/ 7144 h 276225"/>
                <a:gd name="connsiteX1" fmla="*/ 7144 w 276225"/>
                <a:gd name="connsiteY1" fmla="*/ 142399 h 276225"/>
                <a:gd name="connsiteX2" fmla="*/ 142399 w 276225"/>
                <a:gd name="connsiteY2" fmla="*/ 277654 h 276225"/>
                <a:gd name="connsiteX3" fmla="*/ 277654 w 276225"/>
                <a:gd name="connsiteY3" fmla="*/ 142399 h 276225"/>
                <a:gd name="connsiteX4" fmla="*/ 142399 w 276225"/>
                <a:gd name="connsiteY4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225" h="276225">
                  <a:moveTo>
                    <a:pt x="142399" y="7144"/>
                  </a:moveTo>
                  <a:cubicBezTo>
                    <a:pt x="68104" y="7144"/>
                    <a:pt x="7144" y="67151"/>
                    <a:pt x="7144" y="142399"/>
                  </a:cubicBezTo>
                  <a:cubicBezTo>
                    <a:pt x="7144" y="216694"/>
                    <a:pt x="67151" y="277654"/>
                    <a:pt x="142399" y="277654"/>
                  </a:cubicBezTo>
                  <a:cubicBezTo>
                    <a:pt x="217646" y="277654"/>
                    <a:pt x="277654" y="217646"/>
                    <a:pt x="277654" y="142399"/>
                  </a:cubicBezTo>
                  <a:cubicBezTo>
                    <a:pt x="277654" y="68104"/>
                    <a:pt x="217646" y="7144"/>
                    <a:pt x="14239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6F68A13-3590-ED4F-A8FD-0099551E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81888" y="3373426"/>
              <a:ext cx="1247775" cy="1466850"/>
            </a:xfrm>
            <a:prstGeom prst="rect">
              <a:avLst/>
            </a:prstGeom>
          </p:spPr>
        </p:pic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086DD84D-26CA-D544-9DF5-36EC41C89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326" y="487027"/>
            <a:ext cx="326562" cy="918968"/>
          </a:xfrm>
          <a:prstGeom prst="rect">
            <a:avLst/>
          </a:prstGeom>
        </p:spPr>
      </p:pic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3FBC4E2E-AC8C-5847-BE91-766725B70ECD}"/>
              </a:ext>
            </a:extLst>
          </p:cNvPr>
          <p:cNvSpPr/>
          <p:nvPr/>
        </p:nvSpPr>
        <p:spPr>
          <a:xfrm>
            <a:off x="9428491" y="312464"/>
            <a:ext cx="181059" cy="462707"/>
          </a:xfrm>
          <a:custGeom>
            <a:avLst/>
            <a:gdLst>
              <a:gd name="connsiteX0" fmla="*/ 6304 w 457699"/>
              <a:gd name="connsiteY0" fmla="*/ 1169508 h 1169675"/>
              <a:gd name="connsiteX1" fmla="*/ 1681 w 457699"/>
              <a:gd name="connsiteY1" fmla="*/ 1164884 h 1169675"/>
              <a:gd name="connsiteX2" fmla="*/ 1681 w 457699"/>
              <a:gd name="connsiteY2" fmla="*/ 1134371 h 1169675"/>
              <a:gd name="connsiteX3" fmla="*/ 1681 w 457699"/>
              <a:gd name="connsiteY3" fmla="*/ 1115416 h 1169675"/>
              <a:gd name="connsiteX4" fmla="*/ 5842 w 457699"/>
              <a:gd name="connsiteY4" fmla="*/ 6304 h 1169675"/>
              <a:gd name="connsiteX5" fmla="*/ 10465 w 457699"/>
              <a:gd name="connsiteY5" fmla="*/ 1681 h 1169675"/>
              <a:gd name="connsiteX6" fmla="*/ 70567 w 457699"/>
              <a:gd name="connsiteY6" fmla="*/ 1681 h 1169675"/>
              <a:gd name="connsiteX7" fmla="*/ 75190 w 457699"/>
              <a:gd name="connsiteY7" fmla="*/ 6304 h 1169675"/>
              <a:gd name="connsiteX8" fmla="*/ 71492 w 457699"/>
              <a:gd name="connsiteY8" fmla="*/ 832012 h 1169675"/>
              <a:gd name="connsiteX9" fmla="*/ 131131 w 457699"/>
              <a:gd name="connsiteY9" fmla="*/ 774222 h 1169675"/>
              <a:gd name="connsiteX10" fmla="*/ 261969 w 457699"/>
              <a:gd name="connsiteY10" fmla="*/ 734924 h 1169675"/>
              <a:gd name="connsiteX11" fmla="*/ 444586 w 457699"/>
              <a:gd name="connsiteY11" fmla="*/ 844957 h 1169675"/>
              <a:gd name="connsiteX12" fmla="*/ 301266 w 457699"/>
              <a:gd name="connsiteY12" fmla="*/ 1140844 h 1169675"/>
              <a:gd name="connsiteX13" fmla="*/ 109402 w 457699"/>
              <a:gd name="connsiteY13" fmla="*/ 1169970 h 1169675"/>
              <a:gd name="connsiteX14" fmla="*/ 109402 w 457699"/>
              <a:gd name="connsiteY14" fmla="*/ 1169970 h 1169675"/>
              <a:gd name="connsiteX15" fmla="*/ 82125 w 457699"/>
              <a:gd name="connsiteY15" fmla="*/ 1169970 h 1169675"/>
              <a:gd name="connsiteX16" fmla="*/ 62708 w 457699"/>
              <a:gd name="connsiteY16" fmla="*/ 1169970 h 1169675"/>
              <a:gd name="connsiteX17" fmla="*/ 37742 w 457699"/>
              <a:gd name="connsiteY17" fmla="*/ 1170895 h 1169675"/>
              <a:gd name="connsiteX18" fmla="*/ 37280 w 457699"/>
              <a:gd name="connsiteY18" fmla="*/ 1170895 h 1169675"/>
              <a:gd name="connsiteX19" fmla="*/ 6304 w 457699"/>
              <a:gd name="connsiteY19" fmla="*/ 1169508 h 1169675"/>
              <a:gd name="connsiteX20" fmla="*/ 101543 w 457699"/>
              <a:gd name="connsiteY20" fmla="*/ 1098772 h 1169675"/>
              <a:gd name="connsiteX21" fmla="*/ 272602 w 457699"/>
              <a:gd name="connsiteY21" fmla="*/ 1074732 h 1169675"/>
              <a:gd name="connsiteX22" fmla="*/ 376625 w 457699"/>
              <a:gd name="connsiteY22" fmla="*/ 872697 h 1169675"/>
              <a:gd name="connsiteX23" fmla="*/ 262431 w 457699"/>
              <a:gd name="connsiteY23" fmla="*/ 808896 h 1169675"/>
              <a:gd name="connsiteX24" fmla="*/ 172740 w 457699"/>
              <a:gd name="connsiteY24" fmla="*/ 835711 h 1169675"/>
              <a:gd name="connsiteX25" fmla="*/ 76115 w 457699"/>
              <a:gd name="connsiteY25" fmla="*/ 1098772 h 1169675"/>
              <a:gd name="connsiteX26" fmla="*/ 81200 w 457699"/>
              <a:gd name="connsiteY26" fmla="*/ 1098772 h 1169675"/>
              <a:gd name="connsiteX27" fmla="*/ 101543 w 457699"/>
              <a:gd name="connsiteY27" fmla="*/ 1098772 h 116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7699" h="1169675">
                <a:moveTo>
                  <a:pt x="6304" y="1169508"/>
                </a:moveTo>
                <a:lnTo>
                  <a:pt x="1681" y="1164884"/>
                </a:lnTo>
                <a:lnTo>
                  <a:pt x="1681" y="1134371"/>
                </a:lnTo>
                <a:cubicBezTo>
                  <a:pt x="1681" y="1127899"/>
                  <a:pt x="1681" y="1121888"/>
                  <a:pt x="1681" y="1115416"/>
                </a:cubicBezTo>
                <a:lnTo>
                  <a:pt x="5842" y="6304"/>
                </a:lnTo>
                <a:lnTo>
                  <a:pt x="10465" y="1681"/>
                </a:lnTo>
                <a:lnTo>
                  <a:pt x="70567" y="1681"/>
                </a:lnTo>
                <a:lnTo>
                  <a:pt x="75190" y="6304"/>
                </a:lnTo>
                <a:lnTo>
                  <a:pt x="71492" y="832012"/>
                </a:lnTo>
                <a:cubicBezTo>
                  <a:pt x="88135" y="808896"/>
                  <a:pt x="108015" y="789479"/>
                  <a:pt x="131131" y="774222"/>
                </a:cubicBezTo>
                <a:cubicBezTo>
                  <a:pt x="169504" y="748332"/>
                  <a:pt x="214812" y="734924"/>
                  <a:pt x="261969" y="734924"/>
                </a:cubicBezTo>
                <a:cubicBezTo>
                  <a:pt x="346111" y="734924"/>
                  <a:pt x="418234" y="778383"/>
                  <a:pt x="444586" y="844957"/>
                </a:cubicBezTo>
                <a:cubicBezTo>
                  <a:pt x="488044" y="953603"/>
                  <a:pt x="422394" y="1089063"/>
                  <a:pt x="301266" y="1140844"/>
                </a:cubicBezTo>
                <a:cubicBezTo>
                  <a:pt x="241164" y="1166734"/>
                  <a:pt x="167192" y="1169970"/>
                  <a:pt x="109402" y="1169970"/>
                </a:cubicBezTo>
                <a:cubicBezTo>
                  <a:pt x="109402" y="1169970"/>
                  <a:pt x="109402" y="1169970"/>
                  <a:pt x="109402" y="1169970"/>
                </a:cubicBezTo>
                <a:cubicBezTo>
                  <a:pt x="99693" y="1169970"/>
                  <a:pt x="90447" y="1169970"/>
                  <a:pt x="82125" y="1169970"/>
                </a:cubicBezTo>
                <a:cubicBezTo>
                  <a:pt x="75190" y="1169970"/>
                  <a:pt x="68718" y="1169970"/>
                  <a:pt x="62708" y="1169970"/>
                </a:cubicBezTo>
                <a:cubicBezTo>
                  <a:pt x="46989" y="1169970"/>
                  <a:pt x="37742" y="1170895"/>
                  <a:pt x="37742" y="1170895"/>
                </a:cubicBezTo>
                <a:lnTo>
                  <a:pt x="37280" y="1170895"/>
                </a:lnTo>
                <a:lnTo>
                  <a:pt x="6304" y="1169508"/>
                </a:lnTo>
                <a:close/>
                <a:moveTo>
                  <a:pt x="101543" y="1098772"/>
                </a:moveTo>
                <a:cubicBezTo>
                  <a:pt x="158408" y="1098772"/>
                  <a:pt x="223133" y="1095998"/>
                  <a:pt x="272602" y="1074732"/>
                </a:cubicBezTo>
                <a:cubicBezTo>
                  <a:pt x="356745" y="1038670"/>
                  <a:pt x="405289" y="944357"/>
                  <a:pt x="376625" y="872697"/>
                </a:cubicBezTo>
                <a:cubicBezTo>
                  <a:pt x="361368" y="833862"/>
                  <a:pt x="316060" y="808896"/>
                  <a:pt x="262431" y="808896"/>
                </a:cubicBezTo>
                <a:cubicBezTo>
                  <a:pt x="230068" y="808896"/>
                  <a:pt x="198168" y="818605"/>
                  <a:pt x="172740" y="835711"/>
                </a:cubicBezTo>
                <a:cubicBezTo>
                  <a:pt x="109864" y="877320"/>
                  <a:pt x="80276" y="958689"/>
                  <a:pt x="76115" y="1098772"/>
                </a:cubicBezTo>
                <a:cubicBezTo>
                  <a:pt x="77964" y="1098772"/>
                  <a:pt x="79351" y="1098772"/>
                  <a:pt x="81200" y="1098772"/>
                </a:cubicBezTo>
                <a:lnTo>
                  <a:pt x="101543" y="109877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24">
            <a:extLst>
              <a:ext uri="{FF2B5EF4-FFF2-40B4-BE49-F238E27FC236}">
                <a16:creationId xmlns:a16="http://schemas.microsoft.com/office/drawing/2014/main" id="{26DD7243-A257-E94D-8BBA-4C12A4C6275F}"/>
              </a:ext>
            </a:extLst>
          </p:cNvPr>
          <p:cNvSpPr/>
          <p:nvPr/>
        </p:nvSpPr>
        <p:spPr>
          <a:xfrm>
            <a:off x="8430600" y="1157375"/>
            <a:ext cx="357318" cy="39730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5">
            <a:extLst>
              <a:ext uri="{FF2B5EF4-FFF2-40B4-BE49-F238E27FC236}">
                <a16:creationId xmlns:a16="http://schemas.microsoft.com/office/drawing/2014/main" id="{B6FCC68A-BC40-1D45-93B2-812A8082C3ED}"/>
              </a:ext>
            </a:extLst>
          </p:cNvPr>
          <p:cNvSpPr/>
          <p:nvPr/>
        </p:nvSpPr>
        <p:spPr>
          <a:xfrm>
            <a:off x="8003921" y="437017"/>
            <a:ext cx="326562" cy="36180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6">
            <a:extLst>
              <a:ext uri="{FF2B5EF4-FFF2-40B4-BE49-F238E27FC236}">
                <a16:creationId xmlns:a16="http://schemas.microsoft.com/office/drawing/2014/main" id="{3B658D73-6F78-4348-AF95-80D662FA6D68}"/>
              </a:ext>
            </a:extLst>
          </p:cNvPr>
          <p:cNvSpPr/>
          <p:nvPr/>
        </p:nvSpPr>
        <p:spPr>
          <a:xfrm>
            <a:off x="10751425" y="267281"/>
            <a:ext cx="181582" cy="28866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7">
            <a:extLst>
              <a:ext uri="{FF2B5EF4-FFF2-40B4-BE49-F238E27FC236}">
                <a16:creationId xmlns:a16="http://schemas.microsoft.com/office/drawing/2014/main" id="{567FCEF4-FAD3-2541-97FE-C4376EACB357}"/>
              </a:ext>
            </a:extLst>
          </p:cNvPr>
          <p:cNvSpPr/>
          <p:nvPr/>
        </p:nvSpPr>
        <p:spPr>
          <a:xfrm>
            <a:off x="11054717" y="634447"/>
            <a:ext cx="253120" cy="281447"/>
          </a:xfrm>
          <a:custGeom>
            <a:avLst/>
            <a:gdLst>
              <a:gd name="connsiteX0" fmla="*/ 788092 w 1280633"/>
              <a:gd name="connsiteY0" fmla="*/ 202791 h 1423953"/>
              <a:gd name="connsiteX1" fmla="*/ 1033123 w 1280633"/>
              <a:gd name="connsiteY1" fmla="*/ 1681 h 1423953"/>
              <a:gd name="connsiteX2" fmla="*/ 1283239 w 1280633"/>
              <a:gd name="connsiteY2" fmla="*/ 201404 h 1423953"/>
              <a:gd name="connsiteX3" fmla="*/ 1033123 w 1280633"/>
              <a:gd name="connsiteY3" fmla="*/ 410374 h 1423953"/>
              <a:gd name="connsiteX4" fmla="*/ 856515 w 1280633"/>
              <a:gd name="connsiteY4" fmla="*/ 347498 h 1423953"/>
              <a:gd name="connsiteX5" fmla="*/ 860676 w 1280633"/>
              <a:gd name="connsiteY5" fmla="*/ 1176443 h 1423953"/>
              <a:gd name="connsiteX6" fmla="*/ 862063 w 1280633"/>
              <a:gd name="connsiteY6" fmla="*/ 1306817 h 1423953"/>
              <a:gd name="connsiteX7" fmla="*/ 857902 w 1280633"/>
              <a:gd name="connsiteY7" fmla="*/ 1311441 h 1423953"/>
              <a:gd name="connsiteX8" fmla="*/ 12777 w 1280633"/>
              <a:gd name="connsiteY8" fmla="*/ 1425634 h 1423953"/>
              <a:gd name="connsiteX9" fmla="*/ 7691 w 1280633"/>
              <a:gd name="connsiteY9" fmla="*/ 1421011 h 1423953"/>
              <a:gd name="connsiteX10" fmla="*/ 7691 w 1280633"/>
              <a:gd name="connsiteY10" fmla="*/ 1401593 h 1423953"/>
              <a:gd name="connsiteX11" fmla="*/ 7691 w 1280633"/>
              <a:gd name="connsiteY11" fmla="*/ 1401593 h 1423953"/>
              <a:gd name="connsiteX12" fmla="*/ 1681 w 1280633"/>
              <a:gd name="connsiteY12" fmla="*/ 303115 h 1423953"/>
              <a:gd name="connsiteX13" fmla="*/ 249024 w 1280633"/>
              <a:gd name="connsiteY13" fmla="*/ 98306 h 1423953"/>
              <a:gd name="connsiteX14" fmla="*/ 499140 w 1280633"/>
              <a:gd name="connsiteY14" fmla="*/ 297105 h 1423953"/>
              <a:gd name="connsiteX15" fmla="*/ 249024 w 1280633"/>
              <a:gd name="connsiteY15" fmla="*/ 506999 h 1423953"/>
              <a:gd name="connsiteX16" fmla="*/ 72416 w 1280633"/>
              <a:gd name="connsiteY16" fmla="*/ 444124 h 1423953"/>
              <a:gd name="connsiteX17" fmla="*/ 76115 w 1280633"/>
              <a:gd name="connsiteY17" fmla="*/ 1280465 h 1423953"/>
              <a:gd name="connsiteX18" fmla="*/ 790866 w 1280633"/>
              <a:gd name="connsiteY18" fmla="*/ 1178292 h 1423953"/>
              <a:gd name="connsiteX19" fmla="*/ 786705 w 1280633"/>
              <a:gd name="connsiteY19" fmla="*/ 207414 h 1423953"/>
              <a:gd name="connsiteX20" fmla="*/ 788092 w 1280633"/>
              <a:gd name="connsiteY20" fmla="*/ 202791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0633" h="1423953">
                <a:moveTo>
                  <a:pt x="788092" y="202791"/>
                </a:moveTo>
                <a:cubicBezTo>
                  <a:pt x="791790" y="91834"/>
                  <a:pt x="901361" y="1681"/>
                  <a:pt x="1033123" y="1681"/>
                </a:cubicBezTo>
                <a:cubicBezTo>
                  <a:pt x="1168583" y="1681"/>
                  <a:pt x="1283239" y="88598"/>
                  <a:pt x="1283239" y="201404"/>
                </a:cubicBezTo>
                <a:cubicBezTo>
                  <a:pt x="1283239" y="314211"/>
                  <a:pt x="1168583" y="410374"/>
                  <a:pt x="1033123" y="410374"/>
                </a:cubicBezTo>
                <a:cubicBezTo>
                  <a:pt x="966548" y="410374"/>
                  <a:pt x="902748" y="387720"/>
                  <a:pt x="856515" y="347498"/>
                </a:cubicBezTo>
                <a:lnTo>
                  <a:pt x="860676" y="1176443"/>
                </a:lnTo>
                <a:lnTo>
                  <a:pt x="862063" y="1306817"/>
                </a:lnTo>
                <a:lnTo>
                  <a:pt x="857902" y="1311441"/>
                </a:lnTo>
                <a:lnTo>
                  <a:pt x="12777" y="1425634"/>
                </a:lnTo>
                <a:lnTo>
                  <a:pt x="7691" y="1421011"/>
                </a:lnTo>
                <a:lnTo>
                  <a:pt x="7691" y="1401593"/>
                </a:lnTo>
                <a:lnTo>
                  <a:pt x="7691" y="1401593"/>
                </a:lnTo>
                <a:lnTo>
                  <a:pt x="1681" y="303115"/>
                </a:lnTo>
                <a:cubicBezTo>
                  <a:pt x="5380" y="192158"/>
                  <a:pt x="116799" y="98306"/>
                  <a:pt x="249024" y="98306"/>
                </a:cubicBezTo>
                <a:cubicBezTo>
                  <a:pt x="384484" y="98306"/>
                  <a:pt x="499140" y="184761"/>
                  <a:pt x="499140" y="297105"/>
                </a:cubicBezTo>
                <a:cubicBezTo>
                  <a:pt x="499140" y="410374"/>
                  <a:pt x="384484" y="506999"/>
                  <a:pt x="249024" y="506999"/>
                </a:cubicBezTo>
                <a:cubicBezTo>
                  <a:pt x="182449" y="506999"/>
                  <a:pt x="118649" y="484346"/>
                  <a:pt x="72416" y="444124"/>
                </a:cubicBezTo>
                <a:lnTo>
                  <a:pt x="76115" y="1280465"/>
                </a:lnTo>
                <a:lnTo>
                  <a:pt x="790866" y="1178292"/>
                </a:lnTo>
                <a:lnTo>
                  <a:pt x="786705" y="207414"/>
                </a:lnTo>
                <a:lnTo>
                  <a:pt x="788092" y="20279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8">
            <a:extLst>
              <a:ext uri="{FF2B5EF4-FFF2-40B4-BE49-F238E27FC236}">
                <a16:creationId xmlns:a16="http://schemas.microsoft.com/office/drawing/2014/main" id="{C3926AFD-706E-AA44-92C6-FAD80A4B70C4}"/>
              </a:ext>
            </a:extLst>
          </p:cNvPr>
          <p:cNvSpPr/>
          <p:nvPr/>
        </p:nvSpPr>
        <p:spPr>
          <a:xfrm rot="14875983">
            <a:off x="11251626" y="67657"/>
            <a:ext cx="225525" cy="249862"/>
          </a:xfrm>
          <a:custGeom>
            <a:avLst/>
            <a:gdLst>
              <a:gd name="connsiteX0" fmla="*/ 1033123 w 1285256"/>
              <a:gd name="connsiteY0" fmla="*/ 1681 h 1423953"/>
              <a:gd name="connsiteX1" fmla="*/ 788092 w 1285256"/>
              <a:gd name="connsiteY1" fmla="*/ 202791 h 1423953"/>
              <a:gd name="connsiteX2" fmla="*/ 786705 w 1285256"/>
              <a:gd name="connsiteY2" fmla="*/ 207877 h 1423953"/>
              <a:gd name="connsiteX3" fmla="*/ 790403 w 1285256"/>
              <a:gd name="connsiteY3" fmla="*/ 1067334 h 1423953"/>
              <a:gd name="connsiteX4" fmla="*/ 75653 w 1285256"/>
              <a:gd name="connsiteY4" fmla="*/ 1170432 h 1423953"/>
              <a:gd name="connsiteX5" fmla="*/ 72416 w 1285256"/>
              <a:gd name="connsiteY5" fmla="*/ 444124 h 1423953"/>
              <a:gd name="connsiteX6" fmla="*/ 249024 w 1285256"/>
              <a:gd name="connsiteY6" fmla="*/ 506999 h 1423953"/>
              <a:gd name="connsiteX7" fmla="*/ 499140 w 1285256"/>
              <a:gd name="connsiteY7" fmla="*/ 297105 h 1423953"/>
              <a:gd name="connsiteX8" fmla="*/ 249024 w 1285256"/>
              <a:gd name="connsiteY8" fmla="*/ 98306 h 1423953"/>
              <a:gd name="connsiteX9" fmla="*/ 1681 w 1285256"/>
              <a:gd name="connsiteY9" fmla="*/ 303115 h 1423953"/>
              <a:gd name="connsiteX10" fmla="*/ 7691 w 1285256"/>
              <a:gd name="connsiteY10" fmla="*/ 1402056 h 1423953"/>
              <a:gd name="connsiteX11" fmla="*/ 7691 w 1285256"/>
              <a:gd name="connsiteY11" fmla="*/ 1402056 h 1423953"/>
              <a:gd name="connsiteX12" fmla="*/ 7691 w 1285256"/>
              <a:gd name="connsiteY12" fmla="*/ 1421473 h 1423953"/>
              <a:gd name="connsiteX13" fmla="*/ 12777 w 1285256"/>
              <a:gd name="connsiteY13" fmla="*/ 1426097 h 1423953"/>
              <a:gd name="connsiteX14" fmla="*/ 857902 w 1285256"/>
              <a:gd name="connsiteY14" fmla="*/ 1311903 h 1423953"/>
              <a:gd name="connsiteX15" fmla="*/ 862063 w 1285256"/>
              <a:gd name="connsiteY15" fmla="*/ 1307280 h 1423953"/>
              <a:gd name="connsiteX16" fmla="*/ 860676 w 1285256"/>
              <a:gd name="connsiteY16" fmla="*/ 1176905 h 1423953"/>
              <a:gd name="connsiteX17" fmla="*/ 856978 w 1285256"/>
              <a:gd name="connsiteY17" fmla="*/ 347960 h 1423953"/>
              <a:gd name="connsiteX18" fmla="*/ 1033585 w 1285256"/>
              <a:gd name="connsiteY18" fmla="*/ 410836 h 1423953"/>
              <a:gd name="connsiteX19" fmla="*/ 1283701 w 1285256"/>
              <a:gd name="connsiteY19" fmla="*/ 201867 h 1423953"/>
              <a:gd name="connsiteX20" fmla="*/ 1033123 w 1285256"/>
              <a:gd name="connsiteY20" fmla="*/ 1681 h 1423953"/>
              <a:gd name="connsiteX21" fmla="*/ 76115 w 1285256"/>
              <a:gd name="connsiteY21" fmla="*/ 1280927 h 1423953"/>
              <a:gd name="connsiteX22" fmla="*/ 76115 w 1285256"/>
              <a:gd name="connsiteY22" fmla="*/ 1231459 h 1423953"/>
              <a:gd name="connsiteX23" fmla="*/ 790866 w 1285256"/>
              <a:gd name="connsiteY23" fmla="*/ 1128361 h 1423953"/>
              <a:gd name="connsiteX24" fmla="*/ 790866 w 1285256"/>
              <a:gd name="connsiteY24" fmla="*/ 1178754 h 1423953"/>
              <a:gd name="connsiteX25" fmla="*/ 76115 w 1285256"/>
              <a:gd name="connsiteY25" fmla="*/ 1280927 h 14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5256" h="1423953">
                <a:moveTo>
                  <a:pt x="1033123" y="1681"/>
                </a:moveTo>
                <a:cubicBezTo>
                  <a:pt x="901361" y="1681"/>
                  <a:pt x="791790" y="91834"/>
                  <a:pt x="788092" y="202791"/>
                </a:cubicBezTo>
                <a:lnTo>
                  <a:pt x="786705" y="207877"/>
                </a:lnTo>
                <a:lnTo>
                  <a:pt x="790403" y="1067334"/>
                </a:lnTo>
                <a:lnTo>
                  <a:pt x="75653" y="1170432"/>
                </a:lnTo>
                <a:lnTo>
                  <a:pt x="72416" y="444124"/>
                </a:lnTo>
                <a:cubicBezTo>
                  <a:pt x="118649" y="483883"/>
                  <a:pt x="182449" y="506999"/>
                  <a:pt x="249024" y="506999"/>
                </a:cubicBezTo>
                <a:cubicBezTo>
                  <a:pt x="384484" y="506999"/>
                  <a:pt x="499140" y="410374"/>
                  <a:pt x="499140" y="297105"/>
                </a:cubicBezTo>
                <a:cubicBezTo>
                  <a:pt x="499140" y="184761"/>
                  <a:pt x="384484" y="98306"/>
                  <a:pt x="249024" y="98306"/>
                </a:cubicBezTo>
                <a:cubicBezTo>
                  <a:pt x="117262" y="98306"/>
                  <a:pt x="5380" y="191696"/>
                  <a:pt x="1681" y="303115"/>
                </a:cubicBezTo>
                <a:lnTo>
                  <a:pt x="7691" y="1402056"/>
                </a:lnTo>
                <a:lnTo>
                  <a:pt x="7691" y="1402056"/>
                </a:lnTo>
                <a:lnTo>
                  <a:pt x="7691" y="1421473"/>
                </a:lnTo>
                <a:lnTo>
                  <a:pt x="12777" y="1426097"/>
                </a:lnTo>
                <a:lnTo>
                  <a:pt x="857902" y="1311903"/>
                </a:lnTo>
                <a:lnTo>
                  <a:pt x="862063" y="1307280"/>
                </a:lnTo>
                <a:lnTo>
                  <a:pt x="860676" y="1176905"/>
                </a:lnTo>
                <a:lnTo>
                  <a:pt x="856978" y="347960"/>
                </a:lnTo>
                <a:cubicBezTo>
                  <a:pt x="903210" y="387720"/>
                  <a:pt x="966548" y="410836"/>
                  <a:pt x="1033585" y="410836"/>
                </a:cubicBezTo>
                <a:cubicBezTo>
                  <a:pt x="1169045" y="410836"/>
                  <a:pt x="1283701" y="314673"/>
                  <a:pt x="1283701" y="201867"/>
                </a:cubicBezTo>
                <a:cubicBezTo>
                  <a:pt x="1283239" y="88598"/>
                  <a:pt x="1168583" y="1681"/>
                  <a:pt x="1033123" y="1681"/>
                </a:cubicBezTo>
                <a:close/>
                <a:moveTo>
                  <a:pt x="76115" y="1280927"/>
                </a:moveTo>
                <a:lnTo>
                  <a:pt x="76115" y="1231459"/>
                </a:lnTo>
                <a:lnTo>
                  <a:pt x="790866" y="1128361"/>
                </a:lnTo>
                <a:lnTo>
                  <a:pt x="790866" y="1178754"/>
                </a:lnTo>
                <a:lnTo>
                  <a:pt x="76115" y="1280927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46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9">
            <a:extLst>
              <a:ext uri="{FF2B5EF4-FFF2-40B4-BE49-F238E27FC236}">
                <a16:creationId xmlns:a16="http://schemas.microsoft.com/office/drawing/2014/main" id="{29ED4921-88EE-A24E-950F-DB54E7ACB26E}"/>
              </a:ext>
            </a:extLst>
          </p:cNvPr>
          <p:cNvSpPr/>
          <p:nvPr/>
        </p:nvSpPr>
        <p:spPr>
          <a:xfrm rot="1246659">
            <a:off x="9818243" y="1309212"/>
            <a:ext cx="124694" cy="328981"/>
          </a:xfrm>
          <a:custGeom>
            <a:avLst/>
            <a:gdLst>
              <a:gd name="connsiteX0" fmla="*/ 444341 w 447675"/>
              <a:gd name="connsiteY0" fmla="*/ 999649 h 1181100"/>
              <a:gd name="connsiteX1" fmla="*/ 444341 w 447675"/>
              <a:gd name="connsiteY1" fmla="*/ 999649 h 1181100"/>
              <a:gd name="connsiteX2" fmla="*/ 444341 w 447675"/>
              <a:gd name="connsiteY2" fmla="*/ 999649 h 1181100"/>
              <a:gd name="connsiteX3" fmla="*/ 440531 w 447675"/>
              <a:gd name="connsiteY3" fmla="*/ 7144 h 1181100"/>
              <a:gd name="connsiteX4" fmla="*/ 387191 w 447675"/>
              <a:gd name="connsiteY4" fmla="*/ 7144 h 1181100"/>
              <a:gd name="connsiteX5" fmla="*/ 391001 w 447675"/>
              <a:gd name="connsiteY5" fmla="*/ 881539 h 1181100"/>
              <a:gd name="connsiteX6" fmla="*/ 230029 w 447675"/>
              <a:gd name="connsiteY6" fmla="*/ 820579 h 1181100"/>
              <a:gd name="connsiteX7" fmla="*/ 7144 w 447675"/>
              <a:gd name="connsiteY7" fmla="*/ 1008221 h 1181100"/>
              <a:gd name="connsiteX8" fmla="*/ 230029 w 447675"/>
              <a:gd name="connsiteY8" fmla="*/ 1174909 h 1181100"/>
              <a:gd name="connsiteX9" fmla="*/ 443389 w 447675"/>
              <a:gd name="connsiteY9" fmla="*/ 997744 h 1181100"/>
              <a:gd name="connsiteX10" fmla="*/ 443389 w 447675"/>
              <a:gd name="connsiteY10" fmla="*/ 997744 h 1181100"/>
              <a:gd name="connsiteX11" fmla="*/ 443389 w 447675"/>
              <a:gd name="connsiteY11" fmla="*/ 999649 h 1181100"/>
              <a:gd name="connsiteX12" fmla="*/ 230981 w 447675"/>
              <a:gd name="connsiteY12" fmla="*/ 1119664 h 1181100"/>
              <a:gd name="connsiteX13" fmla="*/ 65246 w 447675"/>
              <a:gd name="connsiteY13" fmla="*/ 1008221 h 1181100"/>
              <a:gd name="connsiteX14" fmla="*/ 230981 w 447675"/>
              <a:gd name="connsiteY14" fmla="*/ 877729 h 1181100"/>
              <a:gd name="connsiteX15" fmla="*/ 387191 w 447675"/>
              <a:gd name="connsiteY15" fmla="*/ 998696 h 1181100"/>
              <a:gd name="connsiteX16" fmla="*/ 230981 w 447675"/>
              <a:gd name="connsiteY16" fmla="*/ 1119664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7675" h="1181100">
                <a:moveTo>
                  <a:pt x="444341" y="999649"/>
                </a:moveTo>
                <a:cubicBezTo>
                  <a:pt x="444341" y="998696"/>
                  <a:pt x="444341" y="998696"/>
                  <a:pt x="444341" y="999649"/>
                </a:cubicBezTo>
                <a:cubicBezTo>
                  <a:pt x="444341" y="998696"/>
                  <a:pt x="444341" y="998696"/>
                  <a:pt x="444341" y="999649"/>
                </a:cubicBezTo>
                <a:lnTo>
                  <a:pt x="440531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8" y="820579"/>
                  <a:pt x="7144" y="910114"/>
                  <a:pt x="7144" y="1008221"/>
                </a:cubicBezTo>
                <a:cubicBezTo>
                  <a:pt x="7144" y="1106329"/>
                  <a:pt x="111918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3389" y="997744"/>
                </a:lnTo>
                <a:lnTo>
                  <a:pt x="443389" y="999649"/>
                </a:lnTo>
                <a:close/>
                <a:moveTo>
                  <a:pt x="230981" y="1119664"/>
                </a:moveTo>
                <a:cubicBezTo>
                  <a:pt x="145256" y="1119664"/>
                  <a:pt x="65246" y="1074896"/>
                  <a:pt x="65246" y="1008221"/>
                </a:cubicBezTo>
                <a:cubicBezTo>
                  <a:pt x="65246" y="941546"/>
                  <a:pt x="145256" y="877729"/>
                  <a:pt x="230981" y="877729"/>
                </a:cubicBezTo>
                <a:cubicBezTo>
                  <a:pt x="316706" y="877729"/>
                  <a:pt x="387191" y="932021"/>
                  <a:pt x="387191" y="998696"/>
                </a:cubicBezTo>
                <a:cubicBezTo>
                  <a:pt x="387191" y="1065371"/>
                  <a:pt x="316706" y="1119664"/>
                  <a:pt x="230981" y="1119664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30">
            <a:extLst>
              <a:ext uri="{FF2B5EF4-FFF2-40B4-BE49-F238E27FC236}">
                <a16:creationId xmlns:a16="http://schemas.microsoft.com/office/drawing/2014/main" id="{88E1BEDF-8095-D448-A1DE-86D62B729379}"/>
              </a:ext>
            </a:extLst>
          </p:cNvPr>
          <p:cNvSpPr/>
          <p:nvPr/>
        </p:nvSpPr>
        <p:spPr>
          <a:xfrm rot="1759466">
            <a:off x="10707386" y="983535"/>
            <a:ext cx="243906" cy="387749"/>
          </a:xfrm>
          <a:custGeom>
            <a:avLst/>
            <a:gdLst>
              <a:gd name="connsiteX0" fmla="*/ 694849 w 742950"/>
              <a:gd name="connsiteY0" fmla="*/ 597694 h 1181100"/>
              <a:gd name="connsiteX1" fmla="*/ 631031 w 742950"/>
              <a:gd name="connsiteY1" fmla="*/ 297656 h 1181100"/>
              <a:gd name="connsiteX2" fmla="*/ 442436 w 742950"/>
              <a:gd name="connsiteY2" fmla="*/ 9049 h 1181100"/>
              <a:gd name="connsiteX3" fmla="*/ 442436 w 742950"/>
              <a:gd name="connsiteY3" fmla="*/ 7144 h 1181100"/>
              <a:gd name="connsiteX4" fmla="*/ 387191 w 742950"/>
              <a:gd name="connsiteY4" fmla="*/ 7144 h 1181100"/>
              <a:gd name="connsiteX5" fmla="*/ 391001 w 742950"/>
              <a:gd name="connsiteY5" fmla="*/ 881539 h 1181100"/>
              <a:gd name="connsiteX6" fmla="*/ 230029 w 742950"/>
              <a:gd name="connsiteY6" fmla="*/ 820579 h 1181100"/>
              <a:gd name="connsiteX7" fmla="*/ 7144 w 742950"/>
              <a:gd name="connsiteY7" fmla="*/ 1008221 h 1181100"/>
              <a:gd name="connsiteX8" fmla="*/ 230029 w 742950"/>
              <a:gd name="connsiteY8" fmla="*/ 1174909 h 1181100"/>
              <a:gd name="connsiteX9" fmla="*/ 443389 w 742950"/>
              <a:gd name="connsiteY9" fmla="*/ 997744 h 1181100"/>
              <a:gd name="connsiteX10" fmla="*/ 442436 w 742950"/>
              <a:gd name="connsiteY10" fmla="*/ 997744 h 1181100"/>
              <a:gd name="connsiteX11" fmla="*/ 442436 w 742950"/>
              <a:gd name="connsiteY11" fmla="*/ 999649 h 1181100"/>
              <a:gd name="connsiteX12" fmla="*/ 442436 w 742950"/>
              <a:gd name="connsiteY12" fmla="*/ 999649 h 1181100"/>
              <a:gd name="connsiteX13" fmla="*/ 442436 w 742950"/>
              <a:gd name="connsiteY13" fmla="*/ 999649 h 1181100"/>
              <a:gd name="connsiteX14" fmla="*/ 442436 w 742950"/>
              <a:gd name="connsiteY14" fmla="*/ 673894 h 1181100"/>
              <a:gd name="connsiteX15" fmla="*/ 604361 w 742950"/>
              <a:gd name="connsiteY15" fmla="*/ 821531 h 1181100"/>
              <a:gd name="connsiteX16" fmla="*/ 644367 w 742950"/>
              <a:gd name="connsiteY16" fmla="*/ 1095851 h 1181100"/>
              <a:gd name="connsiteX17" fmla="*/ 694849 w 742950"/>
              <a:gd name="connsiteY17" fmla="*/ 832961 h 1181100"/>
              <a:gd name="connsiteX18" fmla="*/ 694849 w 742950"/>
              <a:gd name="connsiteY18" fmla="*/ 597694 h 1181100"/>
              <a:gd name="connsiteX19" fmla="*/ 604361 w 742950"/>
              <a:gd name="connsiteY19" fmla="*/ 350996 h 1181100"/>
              <a:gd name="connsiteX20" fmla="*/ 680561 w 742950"/>
              <a:gd name="connsiteY20" fmla="*/ 583406 h 1181100"/>
              <a:gd name="connsiteX21" fmla="*/ 630079 w 742950"/>
              <a:gd name="connsiteY21" fmla="*/ 532924 h 1181100"/>
              <a:gd name="connsiteX22" fmla="*/ 441484 w 742950"/>
              <a:gd name="connsiteY22" fmla="*/ 269081 h 1181100"/>
              <a:gd name="connsiteX23" fmla="*/ 441484 w 742950"/>
              <a:gd name="connsiteY23" fmla="*/ 201454 h 1181100"/>
              <a:gd name="connsiteX24" fmla="*/ 604361 w 742950"/>
              <a:gd name="connsiteY24" fmla="*/ 350996 h 1181100"/>
              <a:gd name="connsiteX25" fmla="*/ 681514 w 742950"/>
              <a:gd name="connsiteY25" fmla="*/ 817721 h 1181100"/>
              <a:gd name="connsiteX26" fmla="*/ 631031 w 742950"/>
              <a:gd name="connsiteY26" fmla="*/ 767239 h 1181100"/>
              <a:gd name="connsiteX27" fmla="*/ 443389 w 742950"/>
              <a:gd name="connsiteY27" fmla="*/ 507206 h 1181100"/>
              <a:gd name="connsiteX28" fmla="*/ 443389 w 742950"/>
              <a:gd name="connsiteY28" fmla="*/ 435769 h 1181100"/>
              <a:gd name="connsiteX29" fmla="*/ 606267 w 742950"/>
              <a:gd name="connsiteY29" fmla="*/ 585311 h 1181100"/>
              <a:gd name="connsiteX30" fmla="*/ 681514 w 742950"/>
              <a:gd name="connsiteY30" fmla="*/ 817721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42950" h="1181100">
                <a:moveTo>
                  <a:pt x="694849" y="597694"/>
                </a:moveTo>
                <a:cubicBezTo>
                  <a:pt x="768192" y="530066"/>
                  <a:pt x="771049" y="391001"/>
                  <a:pt x="631031" y="297656"/>
                </a:cubicBezTo>
                <a:cubicBezTo>
                  <a:pt x="463391" y="185261"/>
                  <a:pt x="442436" y="10001"/>
                  <a:pt x="442436" y="9049"/>
                </a:cubicBezTo>
                <a:lnTo>
                  <a:pt x="442436" y="7144"/>
                </a:lnTo>
                <a:lnTo>
                  <a:pt x="387191" y="7144"/>
                </a:lnTo>
                <a:lnTo>
                  <a:pt x="391001" y="881539"/>
                </a:lnTo>
                <a:cubicBezTo>
                  <a:pt x="351949" y="844391"/>
                  <a:pt x="294799" y="820579"/>
                  <a:pt x="230029" y="820579"/>
                </a:cubicBezTo>
                <a:cubicBezTo>
                  <a:pt x="111919" y="820579"/>
                  <a:pt x="7144" y="910114"/>
                  <a:pt x="7144" y="1008221"/>
                </a:cubicBezTo>
                <a:cubicBezTo>
                  <a:pt x="7144" y="1106329"/>
                  <a:pt x="111919" y="1174909"/>
                  <a:pt x="230029" y="1174909"/>
                </a:cubicBezTo>
                <a:cubicBezTo>
                  <a:pt x="347186" y="1174909"/>
                  <a:pt x="441484" y="1102519"/>
                  <a:pt x="443389" y="997744"/>
                </a:cubicBezTo>
                <a:lnTo>
                  <a:pt x="442436" y="997744"/>
                </a:lnTo>
                <a:lnTo>
                  <a:pt x="442436" y="999649"/>
                </a:lnTo>
                <a:cubicBezTo>
                  <a:pt x="442436" y="999649"/>
                  <a:pt x="442436" y="999649"/>
                  <a:pt x="442436" y="999649"/>
                </a:cubicBezTo>
                <a:cubicBezTo>
                  <a:pt x="442436" y="999649"/>
                  <a:pt x="442436" y="999649"/>
                  <a:pt x="442436" y="999649"/>
                </a:cubicBezTo>
                <a:lnTo>
                  <a:pt x="442436" y="673894"/>
                </a:lnTo>
                <a:cubicBezTo>
                  <a:pt x="470059" y="716756"/>
                  <a:pt x="518636" y="757714"/>
                  <a:pt x="604361" y="821531"/>
                </a:cubicBezTo>
                <a:cubicBezTo>
                  <a:pt x="777717" y="951071"/>
                  <a:pt x="644367" y="1095851"/>
                  <a:pt x="644367" y="1095851"/>
                </a:cubicBezTo>
                <a:cubicBezTo>
                  <a:pt x="736759" y="1051084"/>
                  <a:pt x="781526" y="933926"/>
                  <a:pt x="694849" y="832961"/>
                </a:cubicBezTo>
                <a:cubicBezTo>
                  <a:pt x="754856" y="777716"/>
                  <a:pt x="767239" y="681514"/>
                  <a:pt x="694849" y="597694"/>
                </a:cubicBezTo>
                <a:close/>
                <a:moveTo>
                  <a:pt x="604361" y="350996"/>
                </a:moveTo>
                <a:cubicBezTo>
                  <a:pt x="718661" y="435769"/>
                  <a:pt x="704374" y="532924"/>
                  <a:pt x="680561" y="583406"/>
                </a:cubicBezTo>
                <a:cubicBezTo>
                  <a:pt x="666274" y="569119"/>
                  <a:pt x="649129" y="546259"/>
                  <a:pt x="630079" y="532924"/>
                </a:cubicBezTo>
                <a:cubicBezTo>
                  <a:pt x="479584" y="431959"/>
                  <a:pt x="446246" y="297656"/>
                  <a:pt x="441484" y="269081"/>
                </a:cubicBezTo>
                <a:lnTo>
                  <a:pt x="441484" y="201454"/>
                </a:lnTo>
                <a:cubicBezTo>
                  <a:pt x="468154" y="243364"/>
                  <a:pt x="516731" y="285274"/>
                  <a:pt x="604361" y="350996"/>
                </a:cubicBezTo>
                <a:close/>
                <a:moveTo>
                  <a:pt x="681514" y="817721"/>
                </a:moveTo>
                <a:cubicBezTo>
                  <a:pt x="667226" y="803434"/>
                  <a:pt x="650081" y="780574"/>
                  <a:pt x="631031" y="767239"/>
                </a:cubicBezTo>
                <a:cubicBezTo>
                  <a:pt x="487204" y="671036"/>
                  <a:pt x="450056" y="545306"/>
                  <a:pt x="443389" y="507206"/>
                </a:cubicBezTo>
                <a:lnTo>
                  <a:pt x="443389" y="435769"/>
                </a:lnTo>
                <a:cubicBezTo>
                  <a:pt x="471011" y="478631"/>
                  <a:pt x="519589" y="519589"/>
                  <a:pt x="606267" y="585311"/>
                </a:cubicBezTo>
                <a:cubicBezTo>
                  <a:pt x="718661" y="671036"/>
                  <a:pt x="704374" y="767239"/>
                  <a:pt x="681514" y="81772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3C9A9BA9-898A-6944-B375-C1CB02B735AE}"/>
              </a:ext>
            </a:extLst>
          </p:cNvPr>
          <p:cNvSpPr/>
          <p:nvPr/>
        </p:nvSpPr>
        <p:spPr>
          <a:xfrm rot="1204998">
            <a:off x="11880033" y="80459"/>
            <a:ext cx="242798" cy="256042"/>
          </a:xfrm>
          <a:custGeom>
            <a:avLst/>
            <a:gdLst>
              <a:gd name="connsiteX0" fmla="*/ 1046321 w 1047750"/>
              <a:gd name="connsiteY0" fmla="*/ 419576 h 1104900"/>
              <a:gd name="connsiteX1" fmla="*/ 1046321 w 1047750"/>
              <a:gd name="connsiteY1" fmla="*/ 311944 h 1104900"/>
              <a:gd name="connsiteX2" fmla="*/ 759619 w 1047750"/>
              <a:gd name="connsiteY2" fmla="*/ 311944 h 1104900"/>
              <a:gd name="connsiteX3" fmla="*/ 759619 w 1047750"/>
              <a:gd name="connsiteY3" fmla="*/ 7144 h 1104900"/>
              <a:gd name="connsiteX4" fmla="*/ 651986 w 1047750"/>
              <a:gd name="connsiteY4" fmla="*/ 7144 h 1104900"/>
              <a:gd name="connsiteX5" fmla="*/ 651986 w 1047750"/>
              <a:gd name="connsiteY5" fmla="*/ 311944 h 1104900"/>
              <a:gd name="connsiteX6" fmla="*/ 383381 w 1047750"/>
              <a:gd name="connsiteY6" fmla="*/ 311944 h 1104900"/>
              <a:gd name="connsiteX7" fmla="*/ 383381 w 1047750"/>
              <a:gd name="connsiteY7" fmla="*/ 78581 h 1104900"/>
              <a:gd name="connsiteX8" fmla="*/ 275749 w 1047750"/>
              <a:gd name="connsiteY8" fmla="*/ 78581 h 1104900"/>
              <a:gd name="connsiteX9" fmla="*/ 275749 w 1047750"/>
              <a:gd name="connsiteY9" fmla="*/ 310991 h 1104900"/>
              <a:gd name="connsiteX10" fmla="*/ 7144 w 1047750"/>
              <a:gd name="connsiteY10" fmla="*/ 310991 h 1104900"/>
              <a:gd name="connsiteX11" fmla="*/ 7144 w 1047750"/>
              <a:gd name="connsiteY11" fmla="*/ 418624 h 1104900"/>
              <a:gd name="connsiteX12" fmla="*/ 275749 w 1047750"/>
              <a:gd name="connsiteY12" fmla="*/ 418624 h 1104900"/>
              <a:gd name="connsiteX13" fmla="*/ 275749 w 1047750"/>
              <a:gd name="connsiteY13" fmla="*/ 705326 h 1104900"/>
              <a:gd name="connsiteX14" fmla="*/ 7144 w 1047750"/>
              <a:gd name="connsiteY14" fmla="*/ 705326 h 1104900"/>
              <a:gd name="connsiteX15" fmla="*/ 7144 w 1047750"/>
              <a:gd name="connsiteY15" fmla="*/ 812959 h 1104900"/>
              <a:gd name="connsiteX16" fmla="*/ 275749 w 1047750"/>
              <a:gd name="connsiteY16" fmla="*/ 812959 h 1104900"/>
              <a:gd name="connsiteX17" fmla="*/ 275749 w 1047750"/>
              <a:gd name="connsiteY17" fmla="*/ 1099661 h 1104900"/>
              <a:gd name="connsiteX18" fmla="*/ 383381 w 1047750"/>
              <a:gd name="connsiteY18" fmla="*/ 1099661 h 1104900"/>
              <a:gd name="connsiteX19" fmla="*/ 383381 w 1047750"/>
              <a:gd name="connsiteY19" fmla="*/ 812959 h 1104900"/>
              <a:gd name="connsiteX20" fmla="*/ 651986 w 1047750"/>
              <a:gd name="connsiteY20" fmla="*/ 812959 h 1104900"/>
              <a:gd name="connsiteX21" fmla="*/ 651986 w 1047750"/>
              <a:gd name="connsiteY21" fmla="*/ 1028224 h 1104900"/>
              <a:gd name="connsiteX22" fmla="*/ 759619 w 1047750"/>
              <a:gd name="connsiteY22" fmla="*/ 1028224 h 1104900"/>
              <a:gd name="connsiteX23" fmla="*/ 759619 w 1047750"/>
              <a:gd name="connsiteY23" fmla="*/ 812959 h 1104900"/>
              <a:gd name="connsiteX24" fmla="*/ 1046321 w 1047750"/>
              <a:gd name="connsiteY24" fmla="*/ 812959 h 1104900"/>
              <a:gd name="connsiteX25" fmla="*/ 1046321 w 1047750"/>
              <a:gd name="connsiteY25" fmla="*/ 705326 h 1104900"/>
              <a:gd name="connsiteX26" fmla="*/ 759619 w 1047750"/>
              <a:gd name="connsiteY26" fmla="*/ 705326 h 1104900"/>
              <a:gd name="connsiteX27" fmla="*/ 759619 w 1047750"/>
              <a:gd name="connsiteY27" fmla="*/ 419576 h 1104900"/>
              <a:gd name="connsiteX28" fmla="*/ 1046321 w 1047750"/>
              <a:gd name="connsiteY28" fmla="*/ 419576 h 1104900"/>
              <a:gd name="connsiteX29" fmla="*/ 651986 w 1047750"/>
              <a:gd name="connsiteY29" fmla="*/ 705326 h 1104900"/>
              <a:gd name="connsiteX30" fmla="*/ 383381 w 1047750"/>
              <a:gd name="connsiteY30" fmla="*/ 705326 h 1104900"/>
              <a:gd name="connsiteX31" fmla="*/ 383381 w 1047750"/>
              <a:gd name="connsiteY31" fmla="*/ 419576 h 1104900"/>
              <a:gd name="connsiteX32" fmla="*/ 651986 w 1047750"/>
              <a:gd name="connsiteY32" fmla="*/ 419576 h 1104900"/>
              <a:gd name="connsiteX33" fmla="*/ 651986 w 1047750"/>
              <a:gd name="connsiteY33" fmla="*/ 705326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7750" h="1104900">
                <a:moveTo>
                  <a:pt x="1046321" y="419576"/>
                </a:moveTo>
                <a:lnTo>
                  <a:pt x="1046321" y="311944"/>
                </a:lnTo>
                <a:lnTo>
                  <a:pt x="759619" y="311944"/>
                </a:lnTo>
                <a:lnTo>
                  <a:pt x="759619" y="7144"/>
                </a:lnTo>
                <a:lnTo>
                  <a:pt x="651986" y="7144"/>
                </a:lnTo>
                <a:lnTo>
                  <a:pt x="651986" y="311944"/>
                </a:lnTo>
                <a:lnTo>
                  <a:pt x="383381" y="311944"/>
                </a:lnTo>
                <a:lnTo>
                  <a:pt x="383381" y="78581"/>
                </a:lnTo>
                <a:lnTo>
                  <a:pt x="275749" y="78581"/>
                </a:lnTo>
                <a:lnTo>
                  <a:pt x="275749" y="310991"/>
                </a:lnTo>
                <a:lnTo>
                  <a:pt x="7144" y="310991"/>
                </a:lnTo>
                <a:lnTo>
                  <a:pt x="7144" y="418624"/>
                </a:lnTo>
                <a:lnTo>
                  <a:pt x="275749" y="418624"/>
                </a:lnTo>
                <a:lnTo>
                  <a:pt x="275749" y="705326"/>
                </a:lnTo>
                <a:lnTo>
                  <a:pt x="7144" y="705326"/>
                </a:lnTo>
                <a:lnTo>
                  <a:pt x="7144" y="812959"/>
                </a:lnTo>
                <a:lnTo>
                  <a:pt x="275749" y="812959"/>
                </a:lnTo>
                <a:lnTo>
                  <a:pt x="275749" y="1099661"/>
                </a:lnTo>
                <a:lnTo>
                  <a:pt x="383381" y="1099661"/>
                </a:lnTo>
                <a:lnTo>
                  <a:pt x="383381" y="812959"/>
                </a:lnTo>
                <a:lnTo>
                  <a:pt x="651986" y="812959"/>
                </a:lnTo>
                <a:lnTo>
                  <a:pt x="651986" y="1028224"/>
                </a:lnTo>
                <a:lnTo>
                  <a:pt x="759619" y="1028224"/>
                </a:lnTo>
                <a:lnTo>
                  <a:pt x="759619" y="812959"/>
                </a:lnTo>
                <a:lnTo>
                  <a:pt x="1046321" y="812959"/>
                </a:lnTo>
                <a:lnTo>
                  <a:pt x="1046321" y="705326"/>
                </a:lnTo>
                <a:lnTo>
                  <a:pt x="759619" y="705326"/>
                </a:lnTo>
                <a:lnTo>
                  <a:pt x="759619" y="419576"/>
                </a:lnTo>
                <a:lnTo>
                  <a:pt x="1046321" y="419576"/>
                </a:lnTo>
                <a:close/>
                <a:moveTo>
                  <a:pt x="651986" y="705326"/>
                </a:moveTo>
                <a:lnTo>
                  <a:pt x="383381" y="705326"/>
                </a:lnTo>
                <a:lnTo>
                  <a:pt x="383381" y="419576"/>
                </a:lnTo>
                <a:lnTo>
                  <a:pt x="651986" y="419576"/>
                </a:lnTo>
                <a:lnTo>
                  <a:pt x="651986" y="705326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CE3E46A-CC99-9F44-9793-A196DAAD9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85531">
            <a:off x="11600491" y="261110"/>
            <a:ext cx="247131" cy="69544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6FAF625-2301-314B-A39E-F8566D23942C}"/>
              </a:ext>
            </a:extLst>
          </p:cNvPr>
          <p:cNvGrpSpPr/>
          <p:nvPr/>
        </p:nvGrpSpPr>
        <p:grpSpPr>
          <a:xfrm>
            <a:off x="5252199" y="1021914"/>
            <a:ext cx="1730789" cy="244549"/>
            <a:chOff x="435935" y="648585"/>
            <a:chExt cx="1730789" cy="24454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B2CF0DE-7E89-DB4B-86DA-0D7FEF8141F7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7D0A3B-3F34-274F-88C4-56046C922A41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C21B3D-5FD2-7D4B-98A6-7E8F722CA91E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35B7FA-FF3D-B94D-9194-6C40ACE851E1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EA77DB3-C0A1-E84B-9906-46CF064BFD8D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9991D68-F737-B84D-8085-B3731EF5857A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24FAEE1E-F3D3-F44F-8C6C-B467E19D56EA}"/>
              </a:ext>
            </a:extLst>
          </p:cNvPr>
          <p:cNvSpPr/>
          <p:nvPr/>
        </p:nvSpPr>
        <p:spPr>
          <a:xfrm>
            <a:off x="1057582" y="2161145"/>
            <a:ext cx="1198981" cy="119898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hord 37">
            <a:extLst>
              <a:ext uri="{FF2B5EF4-FFF2-40B4-BE49-F238E27FC236}">
                <a16:creationId xmlns:a16="http://schemas.microsoft.com/office/drawing/2014/main" id="{1F6268C7-F9B2-1A4C-9DBF-F6A5BFD22202}"/>
              </a:ext>
            </a:extLst>
          </p:cNvPr>
          <p:cNvSpPr/>
          <p:nvPr/>
        </p:nvSpPr>
        <p:spPr>
          <a:xfrm>
            <a:off x="10420203" y="-590696"/>
            <a:ext cx="1181392" cy="1181392"/>
          </a:xfrm>
          <a:prstGeom prst="chord">
            <a:avLst>
              <a:gd name="adj1" fmla="val 21598289"/>
              <a:gd name="adj2" fmla="val 10926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ircle: Hollow 20">
            <a:extLst>
              <a:ext uri="{FF2B5EF4-FFF2-40B4-BE49-F238E27FC236}">
                <a16:creationId xmlns:a16="http://schemas.microsoft.com/office/drawing/2014/main" id="{C50809F0-4F8E-2143-B10E-3D0D63C3C1A4}"/>
              </a:ext>
            </a:extLst>
          </p:cNvPr>
          <p:cNvSpPr/>
          <p:nvPr/>
        </p:nvSpPr>
        <p:spPr>
          <a:xfrm>
            <a:off x="1238266" y="5539894"/>
            <a:ext cx="961305" cy="961305"/>
          </a:xfrm>
          <a:prstGeom prst="donut">
            <a:avLst>
              <a:gd name="adj" fmla="val 1153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1F7BAF-4D5E-2147-BCE0-FF6363DF8631}"/>
              </a:ext>
            </a:extLst>
          </p:cNvPr>
          <p:cNvSpPr/>
          <p:nvPr/>
        </p:nvSpPr>
        <p:spPr>
          <a:xfrm>
            <a:off x="11044794" y="5607369"/>
            <a:ext cx="698568" cy="6985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8E9368B-E98B-4E1D-9B2C-AAA580DDAB55}"/>
              </a:ext>
            </a:extLst>
          </p:cNvPr>
          <p:cNvSpPr/>
          <p:nvPr/>
        </p:nvSpPr>
        <p:spPr>
          <a:xfrm flipH="1">
            <a:off x="9782175" y="1472669"/>
            <a:ext cx="2076870" cy="4011717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652654 w 3567179"/>
              <a:gd name="connsiteY0" fmla="*/ 3114675 h 3115660"/>
              <a:gd name="connsiteX1" fmla="*/ 52454 w 3567179"/>
              <a:gd name="connsiteY1" fmla="*/ 2562225 h 3115660"/>
              <a:gd name="connsiteX2" fmla="*/ 814454 w 3567179"/>
              <a:gd name="connsiteY2" fmla="*/ 1790700 h 3115660"/>
              <a:gd name="connsiteX3" fmla="*/ 1966979 w 3567179"/>
              <a:gd name="connsiteY3" fmla="*/ 1447800 h 3115660"/>
              <a:gd name="connsiteX4" fmla="*/ 2490854 w 3567179"/>
              <a:gd name="connsiteY4" fmla="*/ 619125 h 3115660"/>
              <a:gd name="connsiteX5" fmla="*/ 3567179 w 356717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952249 w 3552449"/>
              <a:gd name="connsiteY3" fmla="*/ 14478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37924 w 3552449"/>
              <a:gd name="connsiteY0" fmla="*/ 3114675 h 3115660"/>
              <a:gd name="connsiteX1" fmla="*/ 37724 w 3552449"/>
              <a:gd name="connsiteY1" fmla="*/ 2562225 h 3115660"/>
              <a:gd name="connsiteX2" fmla="*/ 1123574 w 3552449"/>
              <a:gd name="connsiteY2" fmla="*/ 2028825 h 3115660"/>
              <a:gd name="connsiteX3" fmla="*/ 1418849 w 3552449"/>
              <a:gd name="connsiteY3" fmla="*/ 1104900 h 3115660"/>
              <a:gd name="connsiteX4" fmla="*/ 2476124 w 3552449"/>
              <a:gd name="connsiteY4" fmla="*/ 619125 h 3115660"/>
              <a:gd name="connsiteX5" fmla="*/ 3552449 w 3552449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469636 w 3603236"/>
              <a:gd name="connsiteY3" fmla="*/ 1104900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526911 w 3603236"/>
              <a:gd name="connsiteY4" fmla="*/ 619125 h 3115660"/>
              <a:gd name="connsiteX5" fmla="*/ 3603236 w 3603236"/>
              <a:gd name="connsiteY5" fmla="*/ 0 h 3115660"/>
              <a:gd name="connsiteX0" fmla="*/ 1688711 w 3603236"/>
              <a:gd name="connsiteY0" fmla="*/ 3114675 h 3115660"/>
              <a:gd name="connsiteX1" fmla="*/ 88511 w 3603236"/>
              <a:gd name="connsiteY1" fmla="*/ 2562225 h 3115660"/>
              <a:gd name="connsiteX2" fmla="*/ 1174361 w 3603236"/>
              <a:gd name="connsiteY2" fmla="*/ 2028825 h 3115660"/>
              <a:gd name="connsiteX3" fmla="*/ 1088636 w 3603236"/>
              <a:gd name="connsiteY3" fmla="*/ 942975 h 3115660"/>
              <a:gd name="connsiteX4" fmla="*/ 2098286 w 3603236"/>
              <a:gd name="connsiteY4" fmla="*/ 695325 h 3115660"/>
              <a:gd name="connsiteX5" fmla="*/ 3603236 w 3603236"/>
              <a:gd name="connsiteY5" fmla="*/ 0 h 31156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946011"/>
              <a:gd name="connsiteY0" fmla="*/ 3000375 h 3001360"/>
              <a:gd name="connsiteX1" fmla="*/ 88511 w 2946011"/>
              <a:gd name="connsiteY1" fmla="*/ 2447925 h 3001360"/>
              <a:gd name="connsiteX2" fmla="*/ 1174361 w 2946011"/>
              <a:gd name="connsiteY2" fmla="*/ 1914525 h 3001360"/>
              <a:gd name="connsiteX3" fmla="*/ 1088636 w 2946011"/>
              <a:gd name="connsiteY3" fmla="*/ 828675 h 3001360"/>
              <a:gd name="connsiteX4" fmla="*/ 2098286 w 2946011"/>
              <a:gd name="connsiteY4" fmla="*/ 581025 h 3001360"/>
              <a:gd name="connsiteX5" fmla="*/ 2946011 w 2946011"/>
              <a:gd name="connsiteY5" fmla="*/ 0 h 3001360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2098286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1688711 w 2707886"/>
              <a:gd name="connsiteY0" fmla="*/ 2927451 h 2928436"/>
              <a:gd name="connsiteX1" fmla="*/ 88511 w 2707886"/>
              <a:gd name="connsiteY1" fmla="*/ 2375001 h 2928436"/>
              <a:gd name="connsiteX2" fmla="*/ 1174361 w 2707886"/>
              <a:gd name="connsiteY2" fmla="*/ 1841601 h 2928436"/>
              <a:gd name="connsiteX3" fmla="*/ 1088636 w 2707886"/>
              <a:gd name="connsiteY3" fmla="*/ 755751 h 2928436"/>
              <a:gd name="connsiteX4" fmla="*/ 1879211 w 2707886"/>
              <a:gd name="connsiteY4" fmla="*/ 508101 h 2928436"/>
              <a:gd name="connsiteX5" fmla="*/ 2707886 w 2707886"/>
              <a:gd name="connsiteY5" fmla="*/ 0 h 2928436"/>
              <a:gd name="connsiteX0" fmla="*/ 2110956 w 2707886"/>
              <a:gd name="connsiteY0" fmla="*/ 2984133 h 2984990"/>
              <a:gd name="connsiteX1" fmla="*/ 88511 w 2707886"/>
              <a:gd name="connsiteY1" fmla="*/ 2375001 h 2984990"/>
              <a:gd name="connsiteX2" fmla="*/ 1174361 w 2707886"/>
              <a:gd name="connsiteY2" fmla="*/ 1841601 h 2984990"/>
              <a:gd name="connsiteX3" fmla="*/ 1088636 w 2707886"/>
              <a:gd name="connsiteY3" fmla="*/ 755751 h 2984990"/>
              <a:gd name="connsiteX4" fmla="*/ 1879211 w 2707886"/>
              <a:gd name="connsiteY4" fmla="*/ 508101 h 2984990"/>
              <a:gd name="connsiteX5" fmla="*/ 2707886 w 2707886"/>
              <a:gd name="connsiteY5" fmla="*/ 0 h 2984990"/>
              <a:gd name="connsiteX0" fmla="*/ 2123375 w 2707886"/>
              <a:gd name="connsiteY0" fmla="*/ 2984133 h 2984990"/>
              <a:gd name="connsiteX1" fmla="*/ 88511 w 2707886"/>
              <a:gd name="connsiteY1" fmla="*/ 2375001 h 2984990"/>
              <a:gd name="connsiteX2" fmla="*/ 1174361 w 2707886"/>
              <a:gd name="connsiteY2" fmla="*/ 1841601 h 2984990"/>
              <a:gd name="connsiteX3" fmla="*/ 1088636 w 2707886"/>
              <a:gd name="connsiteY3" fmla="*/ 755751 h 2984990"/>
              <a:gd name="connsiteX4" fmla="*/ 1879211 w 2707886"/>
              <a:gd name="connsiteY4" fmla="*/ 508101 h 2984990"/>
              <a:gd name="connsiteX5" fmla="*/ 2707886 w 2707886"/>
              <a:gd name="connsiteY5" fmla="*/ 0 h 2984990"/>
              <a:gd name="connsiteX0" fmla="*/ 2123375 w 2707886"/>
              <a:gd name="connsiteY0" fmla="*/ 2984133 h 2984133"/>
              <a:gd name="connsiteX1" fmla="*/ 88511 w 2707886"/>
              <a:gd name="connsiteY1" fmla="*/ 2375001 h 2984133"/>
              <a:gd name="connsiteX2" fmla="*/ 1174361 w 2707886"/>
              <a:gd name="connsiteY2" fmla="*/ 1841601 h 2984133"/>
              <a:gd name="connsiteX3" fmla="*/ 1088636 w 2707886"/>
              <a:gd name="connsiteY3" fmla="*/ 755751 h 2984133"/>
              <a:gd name="connsiteX4" fmla="*/ 1879211 w 2707886"/>
              <a:gd name="connsiteY4" fmla="*/ 508101 h 2984133"/>
              <a:gd name="connsiteX5" fmla="*/ 2707886 w 2707886"/>
              <a:gd name="connsiteY5" fmla="*/ 0 h 298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7886" h="2984133">
                <a:moveTo>
                  <a:pt x="2123375" y="2984133"/>
                </a:moveTo>
                <a:cubicBezTo>
                  <a:pt x="1590537" y="2978017"/>
                  <a:pt x="272661" y="2590901"/>
                  <a:pt x="88511" y="2375001"/>
                </a:cubicBezTo>
                <a:cubicBezTo>
                  <a:pt x="-321064" y="1959076"/>
                  <a:pt x="802886" y="2105126"/>
                  <a:pt x="1174361" y="1841601"/>
                </a:cubicBezTo>
                <a:cubicBezTo>
                  <a:pt x="1529961" y="1546326"/>
                  <a:pt x="761611" y="993876"/>
                  <a:pt x="1088636" y="755751"/>
                </a:cubicBezTo>
                <a:cubicBezTo>
                  <a:pt x="1291836" y="622401"/>
                  <a:pt x="1504561" y="539060"/>
                  <a:pt x="1879211" y="508101"/>
                </a:cubicBezTo>
                <a:cubicBezTo>
                  <a:pt x="2199886" y="466329"/>
                  <a:pt x="2453886" y="549275"/>
                  <a:pt x="2707886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8E4555-B07F-4A33-8E31-19C0D7167A28}"/>
              </a:ext>
            </a:extLst>
          </p:cNvPr>
          <p:cNvSpPr/>
          <p:nvPr/>
        </p:nvSpPr>
        <p:spPr>
          <a:xfrm>
            <a:off x="529008" y="1590676"/>
            <a:ext cx="6900493" cy="3892223"/>
          </a:xfrm>
          <a:custGeom>
            <a:avLst/>
            <a:gdLst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1028700 w 3600450"/>
              <a:gd name="connsiteY2" fmla="*/ 1533525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743200 w 3600450"/>
              <a:gd name="connsiteY3" fmla="*/ 154305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2295525 w 3600450"/>
              <a:gd name="connsiteY3" fmla="*/ 1905000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504825 w 3600450"/>
              <a:gd name="connsiteY0" fmla="*/ 3324225 h 3324225"/>
              <a:gd name="connsiteX1" fmla="*/ 0 w 3600450"/>
              <a:gd name="connsiteY1" fmla="*/ 2886075 h 3324225"/>
              <a:gd name="connsiteX2" fmla="*/ 638175 w 3600450"/>
              <a:gd name="connsiteY2" fmla="*/ 2114550 h 3324225"/>
              <a:gd name="connsiteX3" fmla="*/ 1657350 w 3600450"/>
              <a:gd name="connsiteY3" fmla="*/ 1895475 h 3324225"/>
              <a:gd name="connsiteX4" fmla="*/ 3238500 w 3600450"/>
              <a:gd name="connsiteY4" fmla="*/ 257175 h 3324225"/>
              <a:gd name="connsiteX5" fmla="*/ 3600450 w 3600450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1543050 w 4505325"/>
              <a:gd name="connsiteY2" fmla="*/ 21145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562225 w 4505325"/>
              <a:gd name="connsiteY3" fmla="*/ 1895475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4143375 w 4505325"/>
              <a:gd name="connsiteY4" fmla="*/ 257175 h 3324225"/>
              <a:gd name="connsiteX5" fmla="*/ 4505325 w 4505325"/>
              <a:gd name="connsiteY5" fmla="*/ 0 h 3324225"/>
              <a:gd name="connsiteX0" fmla="*/ 1409700 w 4505325"/>
              <a:gd name="connsiteY0" fmla="*/ 3324225 h 3324225"/>
              <a:gd name="connsiteX1" fmla="*/ 0 w 4505325"/>
              <a:gd name="connsiteY1" fmla="*/ 3048000 h 3324225"/>
              <a:gd name="connsiteX2" fmla="*/ 571500 w 4505325"/>
              <a:gd name="connsiteY2" fmla="*/ 2000250 h 3324225"/>
              <a:gd name="connsiteX3" fmla="*/ 2028825 w 4505325"/>
              <a:gd name="connsiteY3" fmla="*/ 1638300 h 3324225"/>
              <a:gd name="connsiteX4" fmla="*/ 2495550 w 4505325"/>
              <a:gd name="connsiteY4" fmla="*/ 866775 h 3324225"/>
              <a:gd name="connsiteX5" fmla="*/ 4505325 w 4505325"/>
              <a:gd name="connsiteY5" fmla="*/ 0 h 332422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2028825 w 3971925"/>
              <a:gd name="connsiteY3" fmla="*/ 154305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971925"/>
              <a:gd name="connsiteY0" fmla="*/ 3228975 h 3228975"/>
              <a:gd name="connsiteX1" fmla="*/ 0 w 3971925"/>
              <a:gd name="connsiteY1" fmla="*/ 2952750 h 3228975"/>
              <a:gd name="connsiteX2" fmla="*/ 571500 w 3971925"/>
              <a:gd name="connsiteY2" fmla="*/ 1905000 h 3228975"/>
              <a:gd name="connsiteX3" fmla="*/ 1724025 w 3971925"/>
              <a:gd name="connsiteY3" fmla="*/ 1562100 h 3228975"/>
              <a:gd name="connsiteX4" fmla="*/ 2495550 w 3971925"/>
              <a:gd name="connsiteY4" fmla="*/ 771525 h 3228975"/>
              <a:gd name="connsiteX5" fmla="*/ 3971925 w 3971925"/>
              <a:gd name="connsiteY5" fmla="*/ 0 h 3228975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495550 w 3162300"/>
              <a:gd name="connsiteY4" fmla="*/ 819150 h 3276600"/>
              <a:gd name="connsiteX5" fmla="*/ 3162300 w 3162300"/>
              <a:gd name="connsiteY5" fmla="*/ 0 h 3276600"/>
              <a:gd name="connsiteX0" fmla="*/ 1409700 w 3162300"/>
              <a:gd name="connsiteY0" fmla="*/ 3276600 h 3276600"/>
              <a:gd name="connsiteX1" fmla="*/ 0 w 3162300"/>
              <a:gd name="connsiteY1" fmla="*/ 3000375 h 3276600"/>
              <a:gd name="connsiteX2" fmla="*/ 571500 w 3162300"/>
              <a:gd name="connsiteY2" fmla="*/ 1952625 h 3276600"/>
              <a:gd name="connsiteX3" fmla="*/ 1724025 w 3162300"/>
              <a:gd name="connsiteY3" fmla="*/ 1609725 h 3276600"/>
              <a:gd name="connsiteX4" fmla="*/ 2247900 w 3162300"/>
              <a:gd name="connsiteY4" fmla="*/ 781050 h 3276600"/>
              <a:gd name="connsiteX5" fmla="*/ 3162300 w 3162300"/>
              <a:gd name="connsiteY5" fmla="*/ 0 h 3276600"/>
              <a:gd name="connsiteX0" fmla="*/ 1409700 w 3324225"/>
              <a:gd name="connsiteY0" fmla="*/ 3114675 h 3114675"/>
              <a:gd name="connsiteX1" fmla="*/ 0 w 3324225"/>
              <a:gd name="connsiteY1" fmla="*/ 2838450 h 3114675"/>
              <a:gd name="connsiteX2" fmla="*/ 571500 w 3324225"/>
              <a:gd name="connsiteY2" fmla="*/ 1790700 h 3114675"/>
              <a:gd name="connsiteX3" fmla="*/ 1724025 w 3324225"/>
              <a:gd name="connsiteY3" fmla="*/ 1447800 h 3114675"/>
              <a:gd name="connsiteX4" fmla="*/ 2247900 w 3324225"/>
              <a:gd name="connsiteY4" fmla="*/ 619125 h 3114675"/>
              <a:gd name="connsiteX5" fmla="*/ 3324225 w 3324225"/>
              <a:gd name="connsiteY5" fmla="*/ 0 h 3114675"/>
              <a:gd name="connsiteX0" fmla="*/ 1409700 w 3324225"/>
              <a:gd name="connsiteY0" fmla="*/ 3114675 h 3116337"/>
              <a:gd name="connsiteX1" fmla="*/ 0 w 3324225"/>
              <a:gd name="connsiteY1" fmla="*/ 2838450 h 3116337"/>
              <a:gd name="connsiteX2" fmla="*/ 571500 w 3324225"/>
              <a:gd name="connsiteY2" fmla="*/ 1790700 h 3116337"/>
              <a:gd name="connsiteX3" fmla="*/ 1724025 w 3324225"/>
              <a:gd name="connsiteY3" fmla="*/ 1447800 h 3116337"/>
              <a:gd name="connsiteX4" fmla="*/ 2247900 w 3324225"/>
              <a:gd name="connsiteY4" fmla="*/ 619125 h 3116337"/>
              <a:gd name="connsiteX5" fmla="*/ 3324225 w 3324225"/>
              <a:gd name="connsiteY5" fmla="*/ 0 h 3116337"/>
              <a:gd name="connsiteX0" fmla="*/ 1463442 w 3377967"/>
              <a:gd name="connsiteY0" fmla="*/ 3114675 h 3116337"/>
              <a:gd name="connsiteX1" fmla="*/ 53742 w 3377967"/>
              <a:gd name="connsiteY1" fmla="*/ 2838450 h 3116337"/>
              <a:gd name="connsiteX2" fmla="*/ 625242 w 3377967"/>
              <a:gd name="connsiteY2" fmla="*/ 1790700 h 3116337"/>
              <a:gd name="connsiteX3" fmla="*/ 1777767 w 3377967"/>
              <a:gd name="connsiteY3" fmla="*/ 1447800 h 3116337"/>
              <a:gd name="connsiteX4" fmla="*/ 2301642 w 3377967"/>
              <a:gd name="connsiteY4" fmla="*/ 619125 h 3116337"/>
              <a:gd name="connsiteX5" fmla="*/ 3377967 w 3377967"/>
              <a:gd name="connsiteY5" fmla="*/ 0 h 3116337"/>
              <a:gd name="connsiteX0" fmla="*/ 1463442 w 3377967"/>
              <a:gd name="connsiteY0" fmla="*/ 3114675 h 3118177"/>
              <a:gd name="connsiteX1" fmla="*/ 53742 w 3377967"/>
              <a:gd name="connsiteY1" fmla="*/ 2838450 h 3118177"/>
              <a:gd name="connsiteX2" fmla="*/ 625242 w 3377967"/>
              <a:gd name="connsiteY2" fmla="*/ 1790700 h 3118177"/>
              <a:gd name="connsiteX3" fmla="*/ 1777767 w 3377967"/>
              <a:gd name="connsiteY3" fmla="*/ 1447800 h 3118177"/>
              <a:gd name="connsiteX4" fmla="*/ 2301642 w 3377967"/>
              <a:gd name="connsiteY4" fmla="*/ 619125 h 3118177"/>
              <a:gd name="connsiteX5" fmla="*/ 3377967 w 3377967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91900"/>
              <a:gd name="connsiteY0" fmla="*/ 3114675 h 3118177"/>
              <a:gd name="connsiteX1" fmla="*/ 67675 w 3391900"/>
              <a:gd name="connsiteY1" fmla="*/ 2838450 h 3118177"/>
              <a:gd name="connsiteX2" fmla="*/ 639175 w 3391900"/>
              <a:gd name="connsiteY2" fmla="*/ 1790700 h 3118177"/>
              <a:gd name="connsiteX3" fmla="*/ 1791700 w 3391900"/>
              <a:gd name="connsiteY3" fmla="*/ 1447800 h 3118177"/>
              <a:gd name="connsiteX4" fmla="*/ 2315575 w 3391900"/>
              <a:gd name="connsiteY4" fmla="*/ 619125 h 3118177"/>
              <a:gd name="connsiteX5" fmla="*/ 3391900 w 3391900"/>
              <a:gd name="connsiteY5" fmla="*/ 0 h 3118177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477375 w 3335256"/>
              <a:gd name="connsiteY0" fmla="*/ 3187504 h 3191006"/>
              <a:gd name="connsiteX1" fmla="*/ 67675 w 3335256"/>
              <a:gd name="connsiteY1" fmla="*/ 2911279 h 3191006"/>
              <a:gd name="connsiteX2" fmla="*/ 639175 w 3335256"/>
              <a:gd name="connsiteY2" fmla="*/ 1863529 h 3191006"/>
              <a:gd name="connsiteX3" fmla="*/ 1791700 w 3335256"/>
              <a:gd name="connsiteY3" fmla="*/ 1520629 h 3191006"/>
              <a:gd name="connsiteX4" fmla="*/ 2315575 w 3335256"/>
              <a:gd name="connsiteY4" fmla="*/ 691954 h 3191006"/>
              <a:gd name="connsiteX5" fmla="*/ 3335256 w 3335256"/>
              <a:gd name="connsiteY5" fmla="*/ 0 h 3191006"/>
              <a:gd name="connsiteX0" fmla="*/ 1838604 w 3335256"/>
              <a:gd name="connsiteY0" fmla="*/ 3213292 h 3216143"/>
              <a:gd name="connsiteX1" fmla="*/ 67675 w 3335256"/>
              <a:gd name="connsiteY1" fmla="*/ 2911279 h 3216143"/>
              <a:gd name="connsiteX2" fmla="*/ 639175 w 3335256"/>
              <a:gd name="connsiteY2" fmla="*/ 1863529 h 3216143"/>
              <a:gd name="connsiteX3" fmla="*/ 1791700 w 3335256"/>
              <a:gd name="connsiteY3" fmla="*/ 1520629 h 3216143"/>
              <a:gd name="connsiteX4" fmla="*/ 2315575 w 3335256"/>
              <a:gd name="connsiteY4" fmla="*/ 691954 h 3216143"/>
              <a:gd name="connsiteX5" fmla="*/ 3335256 w 3335256"/>
              <a:gd name="connsiteY5" fmla="*/ 0 h 3216143"/>
              <a:gd name="connsiteX0" fmla="*/ 1838604 w 3335256"/>
              <a:gd name="connsiteY0" fmla="*/ 3213292 h 3218057"/>
              <a:gd name="connsiteX1" fmla="*/ 67675 w 3335256"/>
              <a:gd name="connsiteY1" fmla="*/ 2911279 h 3218057"/>
              <a:gd name="connsiteX2" fmla="*/ 639175 w 3335256"/>
              <a:gd name="connsiteY2" fmla="*/ 1863529 h 3218057"/>
              <a:gd name="connsiteX3" fmla="*/ 1791700 w 3335256"/>
              <a:gd name="connsiteY3" fmla="*/ 1520629 h 3218057"/>
              <a:gd name="connsiteX4" fmla="*/ 2315575 w 3335256"/>
              <a:gd name="connsiteY4" fmla="*/ 691954 h 3218057"/>
              <a:gd name="connsiteX5" fmla="*/ 3335256 w 3335256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50218 w 3346870"/>
              <a:gd name="connsiteY0" fmla="*/ 3213292 h 3218057"/>
              <a:gd name="connsiteX1" fmla="*/ 79289 w 3346870"/>
              <a:gd name="connsiteY1" fmla="*/ 2911279 h 3218057"/>
              <a:gd name="connsiteX2" fmla="*/ 650789 w 3346870"/>
              <a:gd name="connsiteY2" fmla="*/ 1863529 h 3218057"/>
              <a:gd name="connsiteX3" fmla="*/ 1803314 w 3346870"/>
              <a:gd name="connsiteY3" fmla="*/ 1520629 h 3218057"/>
              <a:gd name="connsiteX4" fmla="*/ 2327189 w 3346870"/>
              <a:gd name="connsiteY4" fmla="*/ 691954 h 3218057"/>
              <a:gd name="connsiteX5" fmla="*/ 3346870 w 3346870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3359472"/>
              <a:gd name="connsiteY0" fmla="*/ 3213292 h 3218057"/>
              <a:gd name="connsiteX1" fmla="*/ 91891 w 3359472"/>
              <a:gd name="connsiteY1" fmla="*/ 2911279 h 3218057"/>
              <a:gd name="connsiteX2" fmla="*/ 663391 w 3359472"/>
              <a:gd name="connsiteY2" fmla="*/ 1863529 h 3218057"/>
              <a:gd name="connsiteX3" fmla="*/ 1815916 w 3359472"/>
              <a:gd name="connsiteY3" fmla="*/ 1520629 h 3218057"/>
              <a:gd name="connsiteX4" fmla="*/ 2339791 w 3359472"/>
              <a:gd name="connsiteY4" fmla="*/ 691954 h 3218057"/>
              <a:gd name="connsiteX5" fmla="*/ 3359472 w 3359472"/>
              <a:gd name="connsiteY5" fmla="*/ 0 h 3218057"/>
              <a:gd name="connsiteX0" fmla="*/ 1862820 w 8519637"/>
              <a:gd name="connsiteY0" fmla="*/ 4248465 h 4253230"/>
              <a:gd name="connsiteX1" fmla="*/ 91891 w 8519637"/>
              <a:gd name="connsiteY1" fmla="*/ 3946452 h 4253230"/>
              <a:gd name="connsiteX2" fmla="*/ 663391 w 8519637"/>
              <a:gd name="connsiteY2" fmla="*/ 2898702 h 4253230"/>
              <a:gd name="connsiteX3" fmla="*/ 1815916 w 8519637"/>
              <a:gd name="connsiteY3" fmla="*/ 2555802 h 4253230"/>
              <a:gd name="connsiteX4" fmla="*/ 2339791 w 8519637"/>
              <a:gd name="connsiteY4" fmla="*/ 1727127 h 4253230"/>
              <a:gd name="connsiteX5" fmla="*/ 8519637 w 8519637"/>
              <a:gd name="connsiteY5" fmla="*/ 0 h 4253230"/>
              <a:gd name="connsiteX0" fmla="*/ 1862820 w 8519637"/>
              <a:gd name="connsiteY0" fmla="*/ 4248465 h 4253230"/>
              <a:gd name="connsiteX1" fmla="*/ 91891 w 8519637"/>
              <a:gd name="connsiteY1" fmla="*/ 3946452 h 4253230"/>
              <a:gd name="connsiteX2" fmla="*/ 663391 w 8519637"/>
              <a:gd name="connsiteY2" fmla="*/ 2898702 h 4253230"/>
              <a:gd name="connsiteX3" fmla="*/ 1815916 w 8519637"/>
              <a:gd name="connsiteY3" fmla="*/ 2555802 h 4253230"/>
              <a:gd name="connsiteX4" fmla="*/ 2445821 w 8519637"/>
              <a:gd name="connsiteY4" fmla="*/ 895119 h 4253230"/>
              <a:gd name="connsiteX5" fmla="*/ 8519637 w 8519637"/>
              <a:gd name="connsiteY5" fmla="*/ 0 h 4253230"/>
              <a:gd name="connsiteX0" fmla="*/ 1862820 w 8519637"/>
              <a:gd name="connsiteY0" fmla="*/ 4248465 h 4253230"/>
              <a:gd name="connsiteX1" fmla="*/ 91891 w 8519637"/>
              <a:gd name="connsiteY1" fmla="*/ 3946452 h 4253230"/>
              <a:gd name="connsiteX2" fmla="*/ 663391 w 8519637"/>
              <a:gd name="connsiteY2" fmla="*/ 2898702 h 4253230"/>
              <a:gd name="connsiteX3" fmla="*/ 1427137 w 8519637"/>
              <a:gd name="connsiteY3" fmla="*/ 2188170 h 4253230"/>
              <a:gd name="connsiteX4" fmla="*/ 2445821 w 8519637"/>
              <a:gd name="connsiteY4" fmla="*/ 895119 h 4253230"/>
              <a:gd name="connsiteX5" fmla="*/ 8519637 w 8519637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408179 w 8500679"/>
              <a:gd name="connsiteY3" fmla="*/ 2188170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408179 w 8500679"/>
              <a:gd name="connsiteY3" fmla="*/ 2188170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2426863 w 8500679"/>
              <a:gd name="connsiteY4" fmla="*/ 895119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1943835 w 8500679"/>
              <a:gd name="connsiteY4" fmla="*/ 846746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1207899 w 8500679"/>
              <a:gd name="connsiteY3" fmla="*/ 2120449 h 4253230"/>
              <a:gd name="connsiteX4" fmla="*/ 3970201 w 8500679"/>
              <a:gd name="connsiteY4" fmla="*/ 1030562 h 4253230"/>
              <a:gd name="connsiteX5" fmla="*/ 8500679 w 8500679"/>
              <a:gd name="connsiteY5" fmla="*/ 0 h 4253230"/>
              <a:gd name="connsiteX0" fmla="*/ 1843862 w 8500679"/>
              <a:gd name="connsiteY0" fmla="*/ 4248465 h 4253230"/>
              <a:gd name="connsiteX1" fmla="*/ 72933 w 8500679"/>
              <a:gd name="connsiteY1" fmla="*/ 3946452 h 4253230"/>
              <a:gd name="connsiteX2" fmla="*/ 809370 w 8500679"/>
              <a:gd name="connsiteY2" fmla="*/ 3179263 h 4253230"/>
              <a:gd name="connsiteX3" fmla="*/ 2079707 w 8500679"/>
              <a:gd name="connsiteY3" fmla="*/ 2294590 h 4253230"/>
              <a:gd name="connsiteX4" fmla="*/ 3970201 w 8500679"/>
              <a:gd name="connsiteY4" fmla="*/ 1030562 h 4253230"/>
              <a:gd name="connsiteX5" fmla="*/ 8500679 w 8500679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52372 w 8473344"/>
              <a:gd name="connsiteY3" fmla="*/ 2294590 h 4253230"/>
              <a:gd name="connsiteX4" fmla="*/ 3942866 w 8473344"/>
              <a:gd name="connsiteY4" fmla="*/ 1030562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3942866 w 8473344"/>
              <a:gd name="connsiteY4" fmla="*/ 1030562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3966428 w 8473344"/>
              <a:gd name="connsiteY4" fmla="*/ 624232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3966428 w 8473344"/>
              <a:gd name="connsiteY4" fmla="*/ 624232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3966428 w 8473344"/>
              <a:gd name="connsiteY4" fmla="*/ 624232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096021 w 8473344"/>
              <a:gd name="connsiteY4" fmla="*/ 817723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096021 w 8473344"/>
              <a:gd name="connsiteY4" fmla="*/ 817723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096021 w 8473344"/>
              <a:gd name="connsiteY4" fmla="*/ 817723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096021 w 8473344"/>
              <a:gd name="connsiteY4" fmla="*/ 817723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166708 w 8473344"/>
              <a:gd name="connsiteY4" fmla="*/ 982189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166708 w 8473344"/>
              <a:gd name="connsiteY4" fmla="*/ 982189 h 4253230"/>
              <a:gd name="connsiteX5" fmla="*/ 8473344 w 8473344"/>
              <a:gd name="connsiteY5" fmla="*/ 0 h 4253230"/>
              <a:gd name="connsiteX0" fmla="*/ 1816527 w 8473344"/>
              <a:gd name="connsiteY0" fmla="*/ 4248465 h 4253230"/>
              <a:gd name="connsiteX1" fmla="*/ 45598 w 8473344"/>
              <a:gd name="connsiteY1" fmla="*/ 3946452 h 4253230"/>
              <a:gd name="connsiteX2" fmla="*/ 1241502 w 8473344"/>
              <a:gd name="connsiteY2" fmla="*/ 3217961 h 4253230"/>
              <a:gd name="connsiteX3" fmla="*/ 2075935 w 8473344"/>
              <a:gd name="connsiteY3" fmla="*/ 2323614 h 4253230"/>
              <a:gd name="connsiteX4" fmla="*/ 4166708 w 8473344"/>
              <a:gd name="connsiteY4" fmla="*/ 982189 h 4253230"/>
              <a:gd name="connsiteX5" fmla="*/ 8473344 w 8473344"/>
              <a:gd name="connsiteY5" fmla="*/ 0 h 42532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075935 w 8485125"/>
              <a:gd name="connsiteY3" fmla="*/ 1830214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075935 w 8485125"/>
              <a:gd name="connsiteY3" fmla="*/ 1830214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075935 w 8485125"/>
              <a:gd name="connsiteY3" fmla="*/ 1830214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075935 w 8485125"/>
              <a:gd name="connsiteY3" fmla="*/ 1830214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158403 w 8485125"/>
              <a:gd name="connsiteY3" fmla="*/ 1859238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158403 w 8485125"/>
              <a:gd name="connsiteY3" fmla="*/ 1859238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6527 w 8485125"/>
              <a:gd name="connsiteY0" fmla="*/ 3755065 h 3759830"/>
              <a:gd name="connsiteX1" fmla="*/ 45598 w 8485125"/>
              <a:gd name="connsiteY1" fmla="*/ 3453052 h 3759830"/>
              <a:gd name="connsiteX2" fmla="*/ 1241502 w 8485125"/>
              <a:gd name="connsiteY2" fmla="*/ 2724561 h 3759830"/>
              <a:gd name="connsiteX3" fmla="*/ 2158403 w 8485125"/>
              <a:gd name="connsiteY3" fmla="*/ 1859238 h 3759830"/>
              <a:gd name="connsiteX4" fmla="*/ 4166708 w 8485125"/>
              <a:gd name="connsiteY4" fmla="*/ 488789 h 3759830"/>
              <a:gd name="connsiteX5" fmla="*/ 8485125 w 8485125"/>
              <a:gd name="connsiteY5" fmla="*/ 0 h 3759830"/>
              <a:gd name="connsiteX0" fmla="*/ 1818375 w 8486973"/>
              <a:gd name="connsiteY0" fmla="*/ 3755065 h 3759830"/>
              <a:gd name="connsiteX1" fmla="*/ 47446 w 8486973"/>
              <a:gd name="connsiteY1" fmla="*/ 3453052 h 3759830"/>
              <a:gd name="connsiteX2" fmla="*/ 1196225 w 8486973"/>
              <a:gd name="connsiteY2" fmla="*/ 2763259 h 3759830"/>
              <a:gd name="connsiteX3" fmla="*/ 2160251 w 8486973"/>
              <a:gd name="connsiteY3" fmla="*/ 1859238 h 3759830"/>
              <a:gd name="connsiteX4" fmla="*/ 4168556 w 8486973"/>
              <a:gd name="connsiteY4" fmla="*/ 488789 h 3759830"/>
              <a:gd name="connsiteX5" fmla="*/ 8486973 w 8486973"/>
              <a:gd name="connsiteY5" fmla="*/ 0 h 3759830"/>
              <a:gd name="connsiteX0" fmla="*/ 1818375 w 8486973"/>
              <a:gd name="connsiteY0" fmla="*/ 3755065 h 3759830"/>
              <a:gd name="connsiteX1" fmla="*/ 47446 w 8486973"/>
              <a:gd name="connsiteY1" fmla="*/ 3453052 h 3759830"/>
              <a:gd name="connsiteX2" fmla="*/ 1196225 w 8486973"/>
              <a:gd name="connsiteY2" fmla="*/ 2763259 h 3759830"/>
              <a:gd name="connsiteX3" fmla="*/ 2160251 w 8486973"/>
              <a:gd name="connsiteY3" fmla="*/ 1859238 h 3759830"/>
              <a:gd name="connsiteX4" fmla="*/ 4168556 w 8486973"/>
              <a:gd name="connsiteY4" fmla="*/ 488789 h 3759830"/>
              <a:gd name="connsiteX5" fmla="*/ 8486973 w 8486973"/>
              <a:gd name="connsiteY5" fmla="*/ 0 h 375983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60251 w 8522317"/>
              <a:gd name="connsiteY3" fmla="*/ 2052728 h 3953320"/>
              <a:gd name="connsiteX4" fmla="*/ 4168556 w 8522317"/>
              <a:gd name="connsiteY4" fmla="*/ 682279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60251 w 8522317"/>
              <a:gd name="connsiteY3" fmla="*/ 2052728 h 3953320"/>
              <a:gd name="connsiteX4" fmla="*/ 4168556 w 8522317"/>
              <a:gd name="connsiteY4" fmla="*/ 682279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60251 w 8522317"/>
              <a:gd name="connsiteY3" fmla="*/ 2052728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60251 w 8522317"/>
              <a:gd name="connsiteY3" fmla="*/ 2052728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60251 w 8522317"/>
              <a:gd name="connsiteY3" fmla="*/ 2052728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24908 w 8522317"/>
              <a:gd name="connsiteY3" fmla="*/ 2139799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24908 w 8522317"/>
              <a:gd name="connsiteY3" fmla="*/ 2139799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18375 w 8522317"/>
              <a:gd name="connsiteY0" fmla="*/ 3948555 h 3953320"/>
              <a:gd name="connsiteX1" fmla="*/ 47446 w 8522317"/>
              <a:gd name="connsiteY1" fmla="*/ 3646542 h 3953320"/>
              <a:gd name="connsiteX2" fmla="*/ 1196225 w 8522317"/>
              <a:gd name="connsiteY2" fmla="*/ 2956749 h 3953320"/>
              <a:gd name="connsiteX3" fmla="*/ 2124908 w 8522317"/>
              <a:gd name="connsiteY3" fmla="*/ 2139799 h 3953320"/>
              <a:gd name="connsiteX4" fmla="*/ 4298150 w 8522317"/>
              <a:gd name="connsiteY4" fmla="*/ 962840 h 3953320"/>
              <a:gd name="connsiteX5" fmla="*/ 8522317 w 8522317"/>
              <a:gd name="connsiteY5" fmla="*/ 0 h 3953320"/>
              <a:gd name="connsiteX0" fmla="*/ 1831079 w 8535021"/>
              <a:gd name="connsiteY0" fmla="*/ 3948555 h 3953320"/>
              <a:gd name="connsiteX1" fmla="*/ 60150 w 8535021"/>
              <a:gd name="connsiteY1" fmla="*/ 3646542 h 3953320"/>
              <a:gd name="connsiteX2" fmla="*/ 961524 w 8535021"/>
              <a:gd name="connsiteY2" fmla="*/ 2976098 h 3953320"/>
              <a:gd name="connsiteX3" fmla="*/ 2137612 w 8535021"/>
              <a:gd name="connsiteY3" fmla="*/ 2139799 h 3953320"/>
              <a:gd name="connsiteX4" fmla="*/ 4310854 w 8535021"/>
              <a:gd name="connsiteY4" fmla="*/ 962840 h 3953320"/>
              <a:gd name="connsiteX5" fmla="*/ 8535021 w 8535021"/>
              <a:gd name="connsiteY5" fmla="*/ 0 h 395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35021" h="3953320">
                <a:moveTo>
                  <a:pt x="1831079" y="3948555"/>
                </a:moveTo>
                <a:cubicBezTo>
                  <a:pt x="1323079" y="3970780"/>
                  <a:pt x="314539" y="3922615"/>
                  <a:pt x="60150" y="3646542"/>
                </a:cubicBezTo>
                <a:cubicBezTo>
                  <a:pt x="-208078" y="3292411"/>
                  <a:pt x="479674" y="3256816"/>
                  <a:pt x="961524" y="2976098"/>
                </a:cubicBezTo>
                <a:cubicBezTo>
                  <a:pt x="1424928" y="2762297"/>
                  <a:pt x="1336126" y="2222086"/>
                  <a:pt x="2137612" y="2139799"/>
                </a:cubicBezTo>
                <a:cubicBezTo>
                  <a:pt x="3508433" y="1958643"/>
                  <a:pt x="3196736" y="2167520"/>
                  <a:pt x="4310854" y="962840"/>
                </a:cubicBezTo>
                <a:cubicBezTo>
                  <a:pt x="4893897" y="268370"/>
                  <a:pt x="7328191" y="1291297"/>
                  <a:pt x="8535021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  <a:effectLst>
            <a:glow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91B4E9-B05D-4A73-9841-6B5E398D31F9}"/>
              </a:ext>
            </a:extLst>
          </p:cNvPr>
          <p:cNvGrpSpPr/>
          <p:nvPr/>
        </p:nvGrpSpPr>
        <p:grpSpPr>
          <a:xfrm>
            <a:off x="1994058" y="4525262"/>
            <a:ext cx="8203884" cy="1923163"/>
            <a:chOff x="381853" y="4955396"/>
            <a:chExt cx="11336613" cy="1491871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D1E2999-CF62-431C-BE8B-B47352662596}"/>
                </a:ext>
              </a:extLst>
            </p:cNvPr>
            <p:cNvSpPr/>
            <p:nvPr/>
          </p:nvSpPr>
          <p:spPr>
            <a:xfrm>
              <a:off x="381853" y="4955396"/>
              <a:ext cx="5712918" cy="1491871"/>
            </a:xfrm>
            <a:custGeom>
              <a:avLst/>
              <a:gdLst>
                <a:gd name="connsiteX0" fmla="*/ 5655946 w 7915276"/>
                <a:gd name="connsiteY0" fmla="*/ 914400 h 1920240"/>
                <a:gd name="connsiteX1" fmla="*/ 5697856 w 7915276"/>
                <a:gd name="connsiteY1" fmla="*/ 914400 h 1920240"/>
                <a:gd name="connsiteX2" fmla="*/ 5743576 w 7915276"/>
                <a:gd name="connsiteY2" fmla="*/ 960120 h 1920240"/>
                <a:gd name="connsiteX3" fmla="*/ 5697856 w 7915276"/>
                <a:gd name="connsiteY3" fmla="*/ 1005840 h 1920240"/>
                <a:gd name="connsiteX4" fmla="*/ 5655946 w 7915276"/>
                <a:gd name="connsiteY4" fmla="*/ 1005840 h 1920240"/>
                <a:gd name="connsiteX5" fmla="*/ 5610226 w 7915276"/>
                <a:gd name="connsiteY5" fmla="*/ 960120 h 1920240"/>
                <a:gd name="connsiteX6" fmla="*/ 5655946 w 7915276"/>
                <a:gd name="connsiteY6" fmla="*/ 914400 h 1920240"/>
                <a:gd name="connsiteX7" fmla="*/ 1514477 w 7915276"/>
                <a:gd name="connsiteY7" fmla="*/ 868680 h 1920240"/>
                <a:gd name="connsiteX8" fmla="*/ 1581151 w 7915276"/>
                <a:gd name="connsiteY8" fmla="*/ 935355 h 1920240"/>
                <a:gd name="connsiteX9" fmla="*/ 1581151 w 7915276"/>
                <a:gd name="connsiteY9" fmla="*/ 984885 h 1920240"/>
                <a:gd name="connsiteX10" fmla="*/ 1514477 w 7915276"/>
                <a:gd name="connsiteY10" fmla="*/ 1051560 h 1920240"/>
                <a:gd name="connsiteX11" fmla="*/ 1447801 w 7915276"/>
                <a:gd name="connsiteY11" fmla="*/ 984885 h 1920240"/>
                <a:gd name="connsiteX12" fmla="*/ 1447801 w 7915276"/>
                <a:gd name="connsiteY12" fmla="*/ 935355 h 1920240"/>
                <a:gd name="connsiteX13" fmla="*/ 1514477 w 7915276"/>
                <a:gd name="connsiteY13" fmla="*/ 868680 h 1920240"/>
                <a:gd name="connsiteX14" fmla="*/ 1695451 w 7915276"/>
                <a:gd name="connsiteY14" fmla="*/ 822960 h 1920240"/>
                <a:gd name="connsiteX15" fmla="*/ 1762126 w 7915276"/>
                <a:gd name="connsiteY15" fmla="*/ 889635 h 1920240"/>
                <a:gd name="connsiteX16" fmla="*/ 1762126 w 7915276"/>
                <a:gd name="connsiteY16" fmla="*/ 1030605 h 1920240"/>
                <a:gd name="connsiteX17" fmla="*/ 1695451 w 7915276"/>
                <a:gd name="connsiteY17" fmla="*/ 1097280 h 1920240"/>
                <a:gd name="connsiteX18" fmla="*/ 1628777 w 7915276"/>
                <a:gd name="connsiteY18" fmla="*/ 1030605 h 1920240"/>
                <a:gd name="connsiteX19" fmla="*/ 1628777 w 7915276"/>
                <a:gd name="connsiteY19" fmla="*/ 889635 h 1920240"/>
                <a:gd name="connsiteX20" fmla="*/ 1695451 w 7915276"/>
                <a:gd name="connsiteY20" fmla="*/ 822960 h 1920240"/>
                <a:gd name="connsiteX21" fmla="*/ 1152526 w 7915276"/>
                <a:gd name="connsiteY21" fmla="*/ 822960 h 1920240"/>
                <a:gd name="connsiteX22" fmla="*/ 1219202 w 7915276"/>
                <a:gd name="connsiteY22" fmla="*/ 889635 h 1920240"/>
                <a:gd name="connsiteX23" fmla="*/ 1219202 w 7915276"/>
                <a:gd name="connsiteY23" fmla="*/ 1030605 h 1920240"/>
                <a:gd name="connsiteX24" fmla="*/ 1152526 w 7915276"/>
                <a:gd name="connsiteY24" fmla="*/ 1097280 h 1920240"/>
                <a:gd name="connsiteX25" fmla="*/ 1085851 w 7915276"/>
                <a:gd name="connsiteY25" fmla="*/ 1030605 h 1920240"/>
                <a:gd name="connsiteX26" fmla="*/ 1085851 w 7915276"/>
                <a:gd name="connsiteY26" fmla="*/ 889635 h 1920240"/>
                <a:gd name="connsiteX27" fmla="*/ 1152526 w 7915276"/>
                <a:gd name="connsiteY27" fmla="*/ 822960 h 1920240"/>
                <a:gd name="connsiteX28" fmla="*/ 7848601 w 7915276"/>
                <a:gd name="connsiteY28" fmla="*/ 777240 h 1920240"/>
                <a:gd name="connsiteX29" fmla="*/ 7915276 w 7915276"/>
                <a:gd name="connsiteY29" fmla="*/ 843915 h 1920240"/>
                <a:gd name="connsiteX30" fmla="*/ 7915276 w 7915276"/>
                <a:gd name="connsiteY30" fmla="*/ 1076325 h 1920240"/>
                <a:gd name="connsiteX31" fmla="*/ 7848601 w 7915276"/>
                <a:gd name="connsiteY31" fmla="*/ 1143000 h 1920240"/>
                <a:gd name="connsiteX32" fmla="*/ 7781926 w 7915276"/>
                <a:gd name="connsiteY32" fmla="*/ 1076325 h 1920240"/>
                <a:gd name="connsiteX33" fmla="*/ 7781926 w 7915276"/>
                <a:gd name="connsiteY33" fmla="*/ 843915 h 1920240"/>
                <a:gd name="connsiteX34" fmla="*/ 7848601 w 7915276"/>
                <a:gd name="connsiteY34" fmla="*/ 777240 h 1920240"/>
                <a:gd name="connsiteX35" fmla="*/ 1876426 w 7915276"/>
                <a:gd name="connsiteY35" fmla="*/ 777240 h 1920240"/>
                <a:gd name="connsiteX36" fmla="*/ 1943101 w 7915276"/>
                <a:gd name="connsiteY36" fmla="*/ 843915 h 1920240"/>
                <a:gd name="connsiteX37" fmla="*/ 1943101 w 7915276"/>
                <a:gd name="connsiteY37" fmla="*/ 1076325 h 1920240"/>
                <a:gd name="connsiteX38" fmla="*/ 1876426 w 7915276"/>
                <a:gd name="connsiteY38" fmla="*/ 1143000 h 1920240"/>
                <a:gd name="connsiteX39" fmla="*/ 1809751 w 7915276"/>
                <a:gd name="connsiteY39" fmla="*/ 1076325 h 1920240"/>
                <a:gd name="connsiteX40" fmla="*/ 1809751 w 7915276"/>
                <a:gd name="connsiteY40" fmla="*/ 843915 h 1920240"/>
                <a:gd name="connsiteX41" fmla="*/ 1876426 w 7915276"/>
                <a:gd name="connsiteY41" fmla="*/ 777240 h 1920240"/>
                <a:gd name="connsiteX42" fmla="*/ 1333501 w 7915276"/>
                <a:gd name="connsiteY42" fmla="*/ 777240 h 1920240"/>
                <a:gd name="connsiteX43" fmla="*/ 1400176 w 7915276"/>
                <a:gd name="connsiteY43" fmla="*/ 843915 h 1920240"/>
                <a:gd name="connsiteX44" fmla="*/ 1400176 w 7915276"/>
                <a:gd name="connsiteY44" fmla="*/ 1076325 h 1920240"/>
                <a:gd name="connsiteX45" fmla="*/ 1333501 w 7915276"/>
                <a:gd name="connsiteY45" fmla="*/ 1143000 h 1920240"/>
                <a:gd name="connsiteX46" fmla="*/ 1266826 w 7915276"/>
                <a:gd name="connsiteY46" fmla="*/ 1076325 h 1920240"/>
                <a:gd name="connsiteX47" fmla="*/ 1266826 w 7915276"/>
                <a:gd name="connsiteY47" fmla="*/ 843915 h 1920240"/>
                <a:gd name="connsiteX48" fmla="*/ 1333501 w 7915276"/>
                <a:gd name="connsiteY48" fmla="*/ 777240 h 1920240"/>
                <a:gd name="connsiteX49" fmla="*/ 7305676 w 7915276"/>
                <a:gd name="connsiteY49" fmla="*/ 731520 h 1920240"/>
                <a:gd name="connsiteX50" fmla="*/ 7372351 w 7915276"/>
                <a:gd name="connsiteY50" fmla="*/ 798195 h 1920240"/>
                <a:gd name="connsiteX51" fmla="*/ 7372351 w 7915276"/>
                <a:gd name="connsiteY51" fmla="*/ 1122045 h 1920240"/>
                <a:gd name="connsiteX52" fmla="*/ 7305676 w 7915276"/>
                <a:gd name="connsiteY52" fmla="*/ 1188720 h 1920240"/>
                <a:gd name="connsiteX53" fmla="*/ 7239001 w 7915276"/>
                <a:gd name="connsiteY53" fmla="*/ 1122045 h 1920240"/>
                <a:gd name="connsiteX54" fmla="*/ 7239001 w 7915276"/>
                <a:gd name="connsiteY54" fmla="*/ 798195 h 1920240"/>
                <a:gd name="connsiteX55" fmla="*/ 7305676 w 7915276"/>
                <a:gd name="connsiteY55" fmla="*/ 731520 h 1920240"/>
                <a:gd name="connsiteX56" fmla="*/ 5314951 w 7915276"/>
                <a:gd name="connsiteY56" fmla="*/ 731520 h 1920240"/>
                <a:gd name="connsiteX57" fmla="*/ 5381626 w 7915276"/>
                <a:gd name="connsiteY57" fmla="*/ 798195 h 1920240"/>
                <a:gd name="connsiteX58" fmla="*/ 5381626 w 7915276"/>
                <a:gd name="connsiteY58" fmla="*/ 1122045 h 1920240"/>
                <a:gd name="connsiteX59" fmla="*/ 5314951 w 7915276"/>
                <a:gd name="connsiteY59" fmla="*/ 1188720 h 1920240"/>
                <a:gd name="connsiteX60" fmla="*/ 5248276 w 7915276"/>
                <a:gd name="connsiteY60" fmla="*/ 1122045 h 1920240"/>
                <a:gd name="connsiteX61" fmla="*/ 5248276 w 7915276"/>
                <a:gd name="connsiteY61" fmla="*/ 798195 h 1920240"/>
                <a:gd name="connsiteX62" fmla="*/ 5314951 w 7915276"/>
                <a:gd name="connsiteY62" fmla="*/ 731520 h 1920240"/>
                <a:gd name="connsiteX63" fmla="*/ 2057401 w 7915276"/>
                <a:gd name="connsiteY63" fmla="*/ 731520 h 1920240"/>
                <a:gd name="connsiteX64" fmla="*/ 2124076 w 7915276"/>
                <a:gd name="connsiteY64" fmla="*/ 798195 h 1920240"/>
                <a:gd name="connsiteX65" fmla="*/ 2124076 w 7915276"/>
                <a:gd name="connsiteY65" fmla="*/ 1122045 h 1920240"/>
                <a:gd name="connsiteX66" fmla="*/ 2057401 w 7915276"/>
                <a:gd name="connsiteY66" fmla="*/ 1188720 h 1920240"/>
                <a:gd name="connsiteX67" fmla="*/ 1990726 w 7915276"/>
                <a:gd name="connsiteY67" fmla="*/ 1122045 h 1920240"/>
                <a:gd name="connsiteX68" fmla="*/ 1990726 w 7915276"/>
                <a:gd name="connsiteY68" fmla="*/ 798195 h 1920240"/>
                <a:gd name="connsiteX69" fmla="*/ 2057401 w 7915276"/>
                <a:gd name="connsiteY69" fmla="*/ 731520 h 1920240"/>
                <a:gd name="connsiteX70" fmla="*/ 971551 w 7915276"/>
                <a:gd name="connsiteY70" fmla="*/ 731520 h 1920240"/>
                <a:gd name="connsiteX71" fmla="*/ 1038226 w 7915276"/>
                <a:gd name="connsiteY71" fmla="*/ 798195 h 1920240"/>
                <a:gd name="connsiteX72" fmla="*/ 1038226 w 7915276"/>
                <a:gd name="connsiteY72" fmla="*/ 1122045 h 1920240"/>
                <a:gd name="connsiteX73" fmla="*/ 971551 w 7915276"/>
                <a:gd name="connsiteY73" fmla="*/ 1188720 h 1920240"/>
                <a:gd name="connsiteX74" fmla="*/ 904876 w 7915276"/>
                <a:gd name="connsiteY74" fmla="*/ 1122045 h 1920240"/>
                <a:gd name="connsiteX75" fmla="*/ 904876 w 7915276"/>
                <a:gd name="connsiteY75" fmla="*/ 798195 h 1920240"/>
                <a:gd name="connsiteX76" fmla="*/ 971551 w 7915276"/>
                <a:gd name="connsiteY76" fmla="*/ 731520 h 1920240"/>
                <a:gd name="connsiteX77" fmla="*/ 5857876 w 7915276"/>
                <a:gd name="connsiteY77" fmla="*/ 685800 h 1920240"/>
                <a:gd name="connsiteX78" fmla="*/ 5924551 w 7915276"/>
                <a:gd name="connsiteY78" fmla="*/ 752475 h 1920240"/>
                <a:gd name="connsiteX79" fmla="*/ 5924551 w 7915276"/>
                <a:gd name="connsiteY79" fmla="*/ 1167765 h 1920240"/>
                <a:gd name="connsiteX80" fmla="*/ 5857876 w 7915276"/>
                <a:gd name="connsiteY80" fmla="*/ 1234440 h 1920240"/>
                <a:gd name="connsiteX81" fmla="*/ 5791201 w 7915276"/>
                <a:gd name="connsiteY81" fmla="*/ 1167765 h 1920240"/>
                <a:gd name="connsiteX82" fmla="*/ 5791201 w 7915276"/>
                <a:gd name="connsiteY82" fmla="*/ 752475 h 1920240"/>
                <a:gd name="connsiteX83" fmla="*/ 5857876 w 7915276"/>
                <a:gd name="connsiteY83" fmla="*/ 685800 h 1920240"/>
                <a:gd name="connsiteX84" fmla="*/ 5495926 w 7915276"/>
                <a:gd name="connsiteY84" fmla="*/ 685800 h 1920240"/>
                <a:gd name="connsiteX85" fmla="*/ 5562601 w 7915276"/>
                <a:gd name="connsiteY85" fmla="*/ 752475 h 1920240"/>
                <a:gd name="connsiteX86" fmla="*/ 5562601 w 7915276"/>
                <a:gd name="connsiteY86" fmla="*/ 1167765 h 1920240"/>
                <a:gd name="connsiteX87" fmla="*/ 5495926 w 7915276"/>
                <a:gd name="connsiteY87" fmla="*/ 1234440 h 1920240"/>
                <a:gd name="connsiteX88" fmla="*/ 5429251 w 7915276"/>
                <a:gd name="connsiteY88" fmla="*/ 1167765 h 1920240"/>
                <a:gd name="connsiteX89" fmla="*/ 5429251 w 7915276"/>
                <a:gd name="connsiteY89" fmla="*/ 752475 h 1920240"/>
                <a:gd name="connsiteX90" fmla="*/ 5495926 w 7915276"/>
                <a:gd name="connsiteY90" fmla="*/ 685800 h 1920240"/>
                <a:gd name="connsiteX91" fmla="*/ 2238376 w 7915276"/>
                <a:gd name="connsiteY91" fmla="*/ 685800 h 1920240"/>
                <a:gd name="connsiteX92" fmla="*/ 2305051 w 7915276"/>
                <a:gd name="connsiteY92" fmla="*/ 752475 h 1920240"/>
                <a:gd name="connsiteX93" fmla="*/ 2305051 w 7915276"/>
                <a:gd name="connsiteY93" fmla="*/ 1167765 h 1920240"/>
                <a:gd name="connsiteX94" fmla="*/ 2238376 w 7915276"/>
                <a:gd name="connsiteY94" fmla="*/ 1234440 h 1920240"/>
                <a:gd name="connsiteX95" fmla="*/ 2171701 w 7915276"/>
                <a:gd name="connsiteY95" fmla="*/ 1167765 h 1920240"/>
                <a:gd name="connsiteX96" fmla="*/ 2171701 w 7915276"/>
                <a:gd name="connsiteY96" fmla="*/ 752475 h 1920240"/>
                <a:gd name="connsiteX97" fmla="*/ 2238376 w 7915276"/>
                <a:gd name="connsiteY97" fmla="*/ 685800 h 1920240"/>
                <a:gd name="connsiteX98" fmla="*/ 609602 w 7915276"/>
                <a:gd name="connsiteY98" fmla="*/ 679356 h 1920240"/>
                <a:gd name="connsiteX99" fmla="*/ 676276 w 7915276"/>
                <a:gd name="connsiteY99" fmla="*/ 746031 h 1920240"/>
                <a:gd name="connsiteX100" fmla="*/ 676275 w 7915276"/>
                <a:gd name="connsiteY100" fmla="*/ 1174211 h 1920240"/>
                <a:gd name="connsiteX101" fmla="*/ 609600 w 7915276"/>
                <a:gd name="connsiteY101" fmla="*/ 1240886 h 1920240"/>
                <a:gd name="connsiteX102" fmla="*/ 609602 w 7915276"/>
                <a:gd name="connsiteY102" fmla="*/ 1240885 h 1920240"/>
                <a:gd name="connsiteX103" fmla="*/ 542926 w 7915276"/>
                <a:gd name="connsiteY103" fmla="*/ 1174210 h 1920240"/>
                <a:gd name="connsiteX104" fmla="*/ 542926 w 7915276"/>
                <a:gd name="connsiteY104" fmla="*/ 746031 h 1920240"/>
                <a:gd name="connsiteX105" fmla="*/ 609602 w 7915276"/>
                <a:gd name="connsiteY105" fmla="*/ 679356 h 1920240"/>
                <a:gd name="connsiteX106" fmla="*/ 6943726 w 7915276"/>
                <a:gd name="connsiteY106" fmla="*/ 640080 h 1920240"/>
                <a:gd name="connsiteX107" fmla="*/ 7010401 w 7915276"/>
                <a:gd name="connsiteY107" fmla="*/ 706755 h 1920240"/>
                <a:gd name="connsiteX108" fmla="*/ 7010401 w 7915276"/>
                <a:gd name="connsiteY108" fmla="*/ 1213485 h 1920240"/>
                <a:gd name="connsiteX109" fmla="*/ 6943726 w 7915276"/>
                <a:gd name="connsiteY109" fmla="*/ 1280160 h 1920240"/>
                <a:gd name="connsiteX110" fmla="*/ 6877051 w 7915276"/>
                <a:gd name="connsiteY110" fmla="*/ 1213485 h 1920240"/>
                <a:gd name="connsiteX111" fmla="*/ 6877051 w 7915276"/>
                <a:gd name="connsiteY111" fmla="*/ 706755 h 1920240"/>
                <a:gd name="connsiteX112" fmla="*/ 6943726 w 7915276"/>
                <a:gd name="connsiteY112" fmla="*/ 640080 h 1920240"/>
                <a:gd name="connsiteX113" fmla="*/ 5133976 w 7915276"/>
                <a:gd name="connsiteY113" fmla="*/ 640080 h 1920240"/>
                <a:gd name="connsiteX114" fmla="*/ 5200651 w 7915276"/>
                <a:gd name="connsiteY114" fmla="*/ 706755 h 1920240"/>
                <a:gd name="connsiteX115" fmla="*/ 5200651 w 7915276"/>
                <a:gd name="connsiteY115" fmla="*/ 1213485 h 1920240"/>
                <a:gd name="connsiteX116" fmla="*/ 5133976 w 7915276"/>
                <a:gd name="connsiteY116" fmla="*/ 1280160 h 1920240"/>
                <a:gd name="connsiteX117" fmla="*/ 5067301 w 7915276"/>
                <a:gd name="connsiteY117" fmla="*/ 1213485 h 1920240"/>
                <a:gd name="connsiteX118" fmla="*/ 5067301 w 7915276"/>
                <a:gd name="connsiteY118" fmla="*/ 706755 h 1920240"/>
                <a:gd name="connsiteX119" fmla="*/ 5133976 w 7915276"/>
                <a:gd name="connsiteY119" fmla="*/ 640080 h 1920240"/>
                <a:gd name="connsiteX120" fmla="*/ 790576 w 7915276"/>
                <a:gd name="connsiteY120" fmla="*/ 640080 h 1920240"/>
                <a:gd name="connsiteX121" fmla="*/ 857251 w 7915276"/>
                <a:gd name="connsiteY121" fmla="*/ 706755 h 1920240"/>
                <a:gd name="connsiteX122" fmla="*/ 857251 w 7915276"/>
                <a:gd name="connsiteY122" fmla="*/ 1213485 h 1920240"/>
                <a:gd name="connsiteX123" fmla="*/ 790576 w 7915276"/>
                <a:gd name="connsiteY123" fmla="*/ 1280160 h 1920240"/>
                <a:gd name="connsiteX124" fmla="*/ 723902 w 7915276"/>
                <a:gd name="connsiteY124" fmla="*/ 1213485 h 1920240"/>
                <a:gd name="connsiteX125" fmla="*/ 723902 w 7915276"/>
                <a:gd name="connsiteY125" fmla="*/ 706755 h 1920240"/>
                <a:gd name="connsiteX126" fmla="*/ 790576 w 7915276"/>
                <a:gd name="connsiteY126" fmla="*/ 640080 h 1920240"/>
                <a:gd name="connsiteX127" fmla="*/ 7486651 w 7915276"/>
                <a:gd name="connsiteY127" fmla="*/ 548640 h 1920240"/>
                <a:gd name="connsiteX128" fmla="*/ 7553326 w 7915276"/>
                <a:gd name="connsiteY128" fmla="*/ 615315 h 1920240"/>
                <a:gd name="connsiteX129" fmla="*/ 7553326 w 7915276"/>
                <a:gd name="connsiteY129" fmla="*/ 1304925 h 1920240"/>
                <a:gd name="connsiteX130" fmla="*/ 7486651 w 7915276"/>
                <a:gd name="connsiteY130" fmla="*/ 1371600 h 1920240"/>
                <a:gd name="connsiteX131" fmla="*/ 7419976 w 7915276"/>
                <a:gd name="connsiteY131" fmla="*/ 1304925 h 1920240"/>
                <a:gd name="connsiteX132" fmla="*/ 7419976 w 7915276"/>
                <a:gd name="connsiteY132" fmla="*/ 615315 h 1920240"/>
                <a:gd name="connsiteX133" fmla="*/ 7486651 w 7915276"/>
                <a:gd name="connsiteY133" fmla="*/ 548640 h 1920240"/>
                <a:gd name="connsiteX134" fmla="*/ 2419351 w 7915276"/>
                <a:gd name="connsiteY134" fmla="*/ 548640 h 1920240"/>
                <a:gd name="connsiteX135" fmla="*/ 2486026 w 7915276"/>
                <a:gd name="connsiteY135" fmla="*/ 615315 h 1920240"/>
                <a:gd name="connsiteX136" fmla="*/ 2486026 w 7915276"/>
                <a:gd name="connsiteY136" fmla="*/ 1304925 h 1920240"/>
                <a:gd name="connsiteX137" fmla="*/ 2419351 w 7915276"/>
                <a:gd name="connsiteY137" fmla="*/ 1371600 h 1920240"/>
                <a:gd name="connsiteX138" fmla="*/ 2352676 w 7915276"/>
                <a:gd name="connsiteY138" fmla="*/ 1304925 h 1920240"/>
                <a:gd name="connsiteX139" fmla="*/ 2352676 w 7915276"/>
                <a:gd name="connsiteY139" fmla="*/ 615315 h 1920240"/>
                <a:gd name="connsiteX140" fmla="*/ 2419351 w 7915276"/>
                <a:gd name="connsiteY140" fmla="*/ 548640 h 1920240"/>
                <a:gd name="connsiteX141" fmla="*/ 66676 w 7915276"/>
                <a:gd name="connsiteY141" fmla="*/ 546281 h 1920240"/>
                <a:gd name="connsiteX142" fmla="*/ 133352 w 7915276"/>
                <a:gd name="connsiteY142" fmla="*/ 612957 h 1920240"/>
                <a:gd name="connsiteX143" fmla="*/ 133351 w 7915276"/>
                <a:gd name="connsiteY143" fmla="*/ 1307284 h 1920240"/>
                <a:gd name="connsiteX144" fmla="*/ 66676 w 7915276"/>
                <a:gd name="connsiteY144" fmla="*/ 1373960 h 1920240"/>
                <a:gd name="connsiteX145" fmla="*/ 66676 w 7915276"/>
                <a:gd name="connsiteY145" fmla="*/ 1373959 h 1920240"/>
                <a:gd name="connsiteX146" fmla="*/ 0 w 7915276"/>
                <a:gd name="connsiteY146" fmla="*/ 1307283 h 1920240"/>
                <a:gd name="connsiteX147" fmla="*/ 0 w 7915276"/>
                <a:gd name="connsiteY147" fmla="*/ 612957 h 1920240"/>
                <a:gd name="connsiteX148" fmla="*/ 66676 w 7915276"/>
                <a:gd name="connsiteY148" fmla="*/ 546281 h 1920240"/>
                <a:gd name="connsiteX149" fmla="*/ 6038851 w 7915276"/>
                <a:gd name="connsiteY149" fmla="*/ 502920 h 1920240"/>
                <a:gd name="connsiteX150" fmla="*/ 6105526 w 7915276"/>
                <a:gd name="connsiteY150" fmla="*/ 569595 h 1920240"/>
                <a:gd name="connsiteX151" fmla="*/ 6105526 w 7915276"/>
                <a:gd name="connsiteY151" fmla="*/ 1350645 h 1920240"/>
                <a:gd name="connsiteX152" fmla="*/ 6038851 w 7915276"/>
                <a:gd name="connsiteY152" fmla="*/ 1417320 h 1920240"/>
                <a:gd name="connsiteX153" fmla="*/ 5972176 w 7915276"/>
                <a:gd name="connsiteY153" fmla="*/ 1350645 h 1920240"/>
                <a:gd name="connsiteX154" fmla="*/ 5972176 w 7915276"/>
                <a:gd name="connsiteY154" fmla="*/ 569595 h 1920240"/>
                <a:gd name="connsiteX155" fmla="*/ 6038851 w 7915276"/>
                <a:gd name="connsiteY155" fmla="*/ 502920 h 1920240"/>
                <a:gd name="connsiteX156" fmla="*/ 4591051 w 7915276"/>
                <a:gd name="connsiteY156" fmla="*/ 502920 h 1920240"/>
                <a:gd name="connsiteX157" fmla="*/ 4657726 w 7915276"/>
                <a:gd name="connsiteY157" fmla="*/ 569595 h 1920240"/>
                <a:gd name="connsiteX158" fmla="*/ 4657726 w 7915276"/>
                <a:gd name="connsiteY158" fmla="*/ 1350645 h 1920240"/>
                <a:gd name="connsiteX159" fmla="*/ 4591051 w 7915276"/>
                <a:gd name="connsiteY159" fmla="*/ 1417320 h 1920240"/>
                <a:gd name="connsiteX160" fmla="*/ 4524376 w 7915276"/>
                <a:gd name="connsiteY160" fmla="*/ 1350645 h 1920240"/>
                <a:gd name="connsiteX161" fmla="*/ 4524376 w 7915276"/>
                <a:gd name="connsiteY161" fmla="*/ 569595 h 1920240"/>
                <a:gd name="connsiteX162" fmla="*/ 4591051 w 7915276"/>
                <a:gd name="connsiteY162" fmla="*/ 502920 h 1920240"/>
                <a:gd name="connsiteX163" fmla="*/ 4410076 w 7915276"/>
                <a:gd name="connsiteY163" fmla="*/ 502920 h 1920240"/>
                <a:gd name="connsiteX164" fmla="*/ 4476751 w 7915276"/>
                <a:gd name="connsiteY164" fmla="*/ 569595 h 1920240"/>
                <a:gd name="connsiteX165" fmla="*/ 4476751 w 7915276"/>
                <a:gd name="connsiteY165" fmla="*/ 1350645 h 1920240"/>
                <a:gd name="connsiteX166" fmla="*/ 4410076 w 7915276"/>
                <a:gd name="connsiteY166" fmla="*/ 1417320 h 1920240"/>
                <a:gd name="connsiteX167" fmla="*/ 4343401 w 7915276"/>
                <a:gd name="connsiteY167" fmla="*/ 1350645 h 1920240"/>
                <a:gd name="connsiteX168" fmla="*/ 4343401 w 7915276"/>
                <a:gd name="connsiteY168" fmla="*/ 569595 h 1920240"/>
                <a:gd name="connsiteX169" fmla="*/ 4410076 w 7915276"/>
                <a:gd name="connsiteY169" fmla="*/ 502920 h 1920240"/>
                <a:gd name="connsiteX170" fmla="*/ 4953001 w 7915276"/>
                <a:gd name="connsiteY170" fmla="*/ 457200 h 1920240"/>
                <a:gd name="connsiteX171" fmla="*/ 5019676 w 7915276"/>
                <a:gd name="connsiteY171" fmla="*/ 523875 h 1920240"/>
                <a:gd name="connsiteX172" fmla="*/ 5019676 w 7915276"/>
                <a:gd name="connsiteY172" fmla="*/ 1396365 h 1920240"/>
                <a:gd name="connsiteX173" fmla="*/ 4953001 w 7915276"/>
                <a:gd name="connsiteY173" fmla="*/ 1463040 h 1920240"/>
                <a:gd name="connsiteX174" fmla="*/ 4886326 w 7915276"/>
                <a:gd name="connsiteY174" fmla="*/ 1396365 h 1920240"/>
                <a:gd name="connsiteX175" fmla="*/ 4886326 w 7915276"/>
                <a:gd name="connsiteY175" fmla="*/ 523875 h 1920240"/>
                <a:gd name="connsiteX176" fmla="*/ 4953001 w 7915276"/>
                <a:gd name="connsiteY176" fmla="*/ 457200 h 1920240"/>
                <a:gd name="connsiteX177" fmla="*/ 3686176 w 7915276"/>
                <a:gd name="connsiteY177" fmla="*/ 457200 h 1920240"/>
                <a:gd name="connsiteX178" fmla="*/ 3752851 w 7915276"/>
                <a:gd name="connsiteY178" fmla="*/ 523875 h 1920240"/>
                <a:gd name="connsiteX179" fmla="*/ 3752851 w 7915276"/>
                <a:gd name="connsiteY179" fmla="*/ 1396365 h 1920240"/>
                <a:gd name="connsiteX180" fmla="*/ 3686176 w 7915276"/>
                <a:gd name="connsiteY180" fmla="*/ 1463040 h 1920240"/>
                <a:gd name="connsiteX181" fmla="*/ 3619501 w 7915276"/>
                <a:gd name="connsiteY181" fmla="*/ 1396365 h 1920240"/>
                <a:gd name="connsiteX182" fmla="*/ 3619501 w 7915276"/>
                <a:gd name="connsiteY182" fmla="*/ 523875 h 1920240"/>
                <a:gd name="connsiteX183" fmla="*/ 3686176 w 7915276"/>
                <a:gd name="connsiteY183" fmla="*/ 457200 h 1920240"/>
                <a:gd name="connsiteX184" fmla="*/ 428626 w 7915276"/>
                <a:gd name="connsiteY184" fmla="*/ 427993 h 1920240"/>
                <a:gd name="connsiteX185" fmla="*/ 495302 w 7915276"/>
                <a:gd name="connsiteY185" fmla="*/ 494668 h 1920240"/>
                <a:gd name="connsiteX186" fmla="*/ 495300 w 7915276"/>
                <a:gd name="connsiteY186" fmla="*/ 1425574 h 1920240"/>
                <a:gd name="connsiteX187" fmla="*/ 428625 w 7915276"/>
                <a:gd name="connsiteY187" fmla="*/ 1492249 h 1920240"/>
                <a:gd name="connsiteX188" fmla="*/ 428626 w 7915276"/>
                <a:gd name="connsiteY188" fmla="*/ 1492248 h 1920240"/>
                <a:gd name="connsiteX189" fmla="*/ 361951 w 7915276"/>
                <a:gd name="connsiteY189" fmla="*/ 1425573 h 1920240"/>
                <a:gd name="connsiteX190" fmla="*/ 361951 w 7915276"/>
                <a:gd name="connsiteY190" fmla="*/ 494668 h 1920240"/>
                <a:gd name="connsiteX191" fmla="*/ 428626 w 7915276"/>
                <a:gd name="connsiteY191" fmla="*/ 427993 h 1920240"/>
                <a:gd name="connsiteX192" fmla="*/ 7124701 w 7915276"/>
                <a:gd name="connsiteY192" fmla="*/ 411480 h 1920240"/>
                <a:gd name="connsiteX193" fmla="*/ 7191376 w 7915276"/>
                <a:gd name="connsiteY193" fmla="*/ 478155 h 1920240"/>
                <a:gd name="connsiteX194" fmla="*/ 7191376 w 7915276"/>
                <a:gd name="connsiteY194" fmla="*/ 1442085 h 1920240"/>
                <a:gd name="connsiteX195" fmla="*/ 7124701 w 7915276"/>
                <a:gd name="connsiteY195" fmla="*/ 1508760 h 1920240"/>
                <a:gd name="connsiteX196" fmla="*/ 7058026 w 7915276"/>
                <a:gd name="connsiteY196" fmla="*/ 1442085 h 1920240"/>
                <a:gd name="connsiteX197" fmla="*/ 7058026 w 7915276"/>
                <a:gd name="connsiteY197" fmla="*/ 478155 h 1920240"/>
                <a:gd name="connsiteX198" fmla="*/ 7124701 w 7915276"/>
                <a:gd name="connsiteY198" fmla="*/ 411480 h 1920240"/>
                <a:gd name="connsiteX199" fmla="*/ 7667626 w 7915276"/>
                <a:gd name="connsiteY199" fmla="*/ 365760 h 1920240"/>
                <a:gd name="connsiteX200" fmla="*/ 7734301 w 7915276"/>
                <a:gd name="connsiteY200" fmla="*/ 432435 h 1920240"/>
                <a:gd name="connsiteX201" fmla="*/ 7734301 w 7915276"/>
                <a:gd name="connsiteY201" fmla="*/ 1487805 h 1920240"/>
                <a:gd name="connsiteX202" fmla="*/ 7667626 w 7915276"/>
                <a:gd name="connsiteY202" fmla="*/ 1554480 h 1920240"/>
                <a:gd name="connsiteX203" fmla="*/ 7600951 w 7915276"/>
                <a:gd name="connsiteY203" fmla="*/ 1487805 h 1920240"/>
                <a:gd name="connsiteX204" fmla="*/ 7600951 w 7915276"/>
                <a:gd name="connsiteY204" fmla="*/ 432435 h 1920240"/>
                <a:gd name="connsiteX205" fmla="*/ 7667626 w 7915276"/>
                <a:gd name="connsiteY205" fmla="*/ 365760 h 1920240"/>
                <a:gd name="connsiteX206" fmla="*/ 6219826 w 7915276"/>
                <a:gd name="connsiteY206" fmla="*/ 365760 h 1920240"/>
                <a:gd name="connsiteX207" fmla="*/ 6286501 w 7915276"/>
                <a:gd name="connsiteY207" fmla="*/ 432435 h 1920240"/>
                <a:gd name="connsiteX208" fmla="*/ 6286501 w 7915276"/>
                <a:gd name="connsiteY208" fmla="*/ 1487805 h 1920240"/>
                <a:gd name="connsiteX209" fmla="*/ 6219826 w 7915276"/>
                <a:gd name="connsiteY209" fmla="*/ 1554480 h 1920240"/>
                <a:gd name="connsiteX210" fmla="*/ 6153151 w 7915276"/>
                <a:gd name="connsiteY210" fmla="*/ 1487805 h 1920240"/>
                <a:gd name="connsiteX211" fmla="*/ 6153151 w 7915276"/>
                <a:gd name="connsiteY211" fmla="*/ 432435 h 1920240"/>
                <a:gd name="connsiteX212" fmla="*/ 6219826 w 7915276"/>
                <a:gd name="connsiteY212" fmla="*/ 365760 h 1920240"/>
                <a:gd name="connsiteX213" fmla="*/ 4229101 w 7915276"/>
                <a:gd name="connsiteY213" fmla="*/ 365760 h 1920240"/>
                <a:gd name="connsiteX214" fmla="*/ 4295776 w 7915276"/>
                <a:gd name="connsiteY214" fmla="*/ 432435 h 1920240"/>
                <a:gd name="connsiteX215" fmla="*/ 4295776 w 7915276"/>
                <a:gd name="connsiteY215" fmla="*/ 1487805 h 1920240"/>
                <a:gd name="connsiteX216" fmla="*/ 4229101 w 7915276"/>
                <a:gd name="connsiteY216" fmla="*/ 1554480 h 1920240"/>
                <a:gd name="connsiteX217" fmla="*/ 4162426 w 7915276"/>
                <a:gd name="connsiteY217" fmla="*/ 1487805 h 1920240"/>
                <a:gd name="connsiteX218" fmla="*/ 4162426 w 7915276"/>
                <a:gd name="connsiteY218" fmla="*/ 432435 h 1920240"/>
                <a:gd name="connsiteX219" fmla="*/ 4229101 w 7915276"/>
                <a:gd name="connsiteY219" fmla="*/ 365760 h 1920240"/>
                <a:gd name="connsiteX220" fmla="*/ 3324226 w 7915276"/>
                <a:gd name="connsiteY220" fmla="*/ 365760 h 1920240"/>
                <a:gd name="connsiteX221" fmla="*/ 3390901 w 7915276"/>
                <a:gd name="connsiteY221" fmla="*/ 432435 h 1920240"/>
                <a:gd name="connsiteX222" fmla="*/ 3390901 w 7915276"/>
                <a:gd name="connsiteY222" fmla="*/ 1487805 h 1920240"/>
                <a:gd name="connsiteX223" fmla="*/ 3324226 w 7915276"/>
                <a:gd name="connsiteY223" fmla="*/ 1554480 h 1920240"/>
                <a:gd name="connsiteX224" fmla="*/ 3257551 w 7915276"/>
                <a:gd name="connsiteY224" fmla="*/ 1487805 h 1920240"/>
                <a:gd name="connsiteX225" fmla="*/ 3257551 w 7915276"/>
                <a:gd name="connsiteY225" fmla="*/ 432435 h 1920240"/>
                <a:gd name="connsiteX226" fmla="*/ 3324226 w 7915276"/>
                <a:gd name="connsiteY226" fmla="*/ 365760 h 1920240"/>
                <a:gd name="connsiteX227" fmla="*/ 2600326 w 7915276"/>
                <a:gd name="connsiteY227" fmla="*/ 320040 h 1920240"/>
                <a:gd name="connsiteX228" fmla="*/ 2667001 w 7915276"/>
                <a:gd name="connsiteY228" fmla="*/ 386715 h 1920240"/>
                <a:gd name="connsiteX229" fmla="*/ 2667001 w 7915276"/>
                <a:gd name="connsiteY229" fmla="*/ 1533525 h 1920240"/>
                <a:gd name="connsiteX230" fmla="*/ 2600326 w 7915276"/>
                <a:gd name="connsiteY230" fmla="*/ 1600200 h 1920240"/>
                <a:gd name="connsiteX231" fmla="*/ 2533651 w 7915276"/>
                <a:gd name="connsiteY231" fmla="*/ 1533525 h 1920240"/>
                <a:gd name="connsiteX232" fmla="*/ 2533651 w 7915276"/>
                <a:gd name="connsiteY232" fmla="*/ 386715 h 1920240"/>
                <a:gd name="connsiteX233" fmla="*/ 2600326 w 7915276"/>
                <a:gd name="connsiteY233" fmla="*/ 320040 h 1920240"/>
                <a:gd name="connsiteX234" fmla="*/ 6762751 w 7915276"/>
                <a:gd name="connsiteY234" fmla="*/ 274320 h 1920240"/>
                <a:gd name="connsiteX235" fmla="*/ 6829426 w 7915276"/>
                <a:gd name="connsiteY235" fmla="*/ 340995 h 1920240"/>
                <a:gd name="connsiteX236" fmla="*/ 6829426 w 7915276"/>
                <a:gd name="connsiteY236" fmla="*/ 1579245 h 1920240"/>
                <a:gd name="connsiteX237" fmla="*/ 6762751 w 7915276"/>
                <a:gd name="connsiteY237" fmla="*/ 1645920 h 1920240"/>
                <a:gd name="connsiteX238" fmla="*/ 6696076 w 7915276"/>
                <a:gd name="connsiteY238" fmla="*/ 1579245 h 1920240"/>
                <a:gd name="connsiteX239" fmla="*/ 6696076 w 7915276"/>
                <a:gd name="connsiteY239" fmla="*/ 340995 h 1920240"/>
                <a:gd name="connsiteX240" fmla="*/ 6762751 w 7915276"/>
                <a:gd name="connsiteY240" fmla="*/ 274320 h 1920240"/>
                <a:gd name="connsiteX241" fmla="*/ 4772026 w 7915276"/>
                <a:gd name="connsiteY241" fmla="*/ 243458 h 1920240"/>
                <a:gd name="connsiteX242" fmla="*/ 4838701 w 7915276"/>
                <a:gd name="connsiteY242" fmla="*/ 310133 h 1920240"/>
                <a:gd name="connsiteX243" fmla="*/ 4838701 w 7915276"/>
                <a:gd name="connsiteY243" fmla="*/ 1610108 h 1920240"/>
                <a:gd name="connsiteX244" fmla="*/ 4772026 w 7915276"/>
                <a:gd name="connsiteY244" fmla="*/ 1676783 h 1920240"/>
                <a:gd name="connsiteX245" fmla="*/ 4705351 w 7915276"/>
                <a:gd name="connsiteY245" fmla="*/ 1610108 h 1920240"/>
                <a:gd name="connsiteX246" fmla="*/ 4705351 w 7915276"/>
                <a:gd name="connsiteY246" fmla="*/ 310133 h 1920240"/>
                <a:gd name="connsiteX247" fmla="*/ 4772026 w 7915276"/>
                <a:gd name="connsiteY247" fmla="*/ 243458 h 1920240"/>
                <a:gd name="connsiteX248" fmla="*/ 3143251 w 7915276"/>
                <a:gd name="connsiteY248" fmla="*/ 243458 h 1920240"/>
                <a:gd name="connsiteX249" fmla="*/ 3209926 w 7915276"/>
                <a:gd name="connsiteY249" fmla="*/ 310133 h 1920240"/>
                <a:gd name="connsiteX250" fmla="*/ 3209926 w 7915276"/>
                <a:gd name="connsiteY250" fmla="*/ 1610108 h 1920240"/>
                <a:gd name="connsiteX251" fmla="*/ 3143251 w 7915276"/>
                <a:gd name="connsiteY251" fmla="*/ 1676783 h 1920240"/>
                <a:gd name="connsiteX252" fmla="*/ 3076576 w 7915276"/>
                <a:gd name="connsiteY252" fmla="*/ 1610108 h 1920240"/>
                <a:gd name="connsiteX253" fmla="*/ 3076576 w 7915276"/>
                <a:gd name="connsiteY253" fmla="*/ 310133 h 1920240"/>
                <a:gd name="connsiteX254" fmla="*/ 3143251 w 7915276"/>
                <a:gd name="connsiteY254" fmla="*/ 243458 h 1920240"/>
                <a:gd name="connsiteX255" fmla="*/ 247651 w 7915276"/>
                <a:gd name="connsiteY255" fmla="*/ 243458 h 1920240"/>
                <a:gd name="connsiteX256" fmla="*/ 314326 w 7915276"/>
                <a:gd name="connsiteY256" fmla="*/ 310133 h 1920240"/>
                <a:gd name="connsiteX257" fmla="*/ 314326 w 7915276"/>
                <a:gd name="connsiteY257" fmla="*/ 1610108 h 1920240"/>
                <a:gd name="connsiteX258" fmla="*/ 247651 w 7915276"/>
                <a:gd name="connsiteY258" fmla="*/ 1676783 h 1920240"/>
                <a:gd name="connsiteX259" fmla="*/ 180976 w 7915276"/>
                <a:gd name="connsiteY259" fmla="*/ 1610108 h 1920240"/>
                <a:gd name="connsiteX260" fmla="*/ 180976 w 7915276"/>
                <a:gd name="connsiteY260" fmla="*/ 310133 h 1920240"/>
                <a:gd name="connsiteX261" fmla="*/ 247651 w 7915276"/>
                <a:gd name="connsiteY261" fmla="*/ 243458 h 1920240"/>
                <a:gd name="connsiteX262" fmla="*/ 6581776 w 7915276"/>
                <a:gd name="connsiteY262" fmla="*/ 182880 h 1920240"/>
                <a:gd name="connsiteX263" fmla="*/ 6648451 w 7915276"/>
                <a:gd name="connsiteY263" fmla="*/ 249555 h 1920240"/>
                <a:gd name="connsiteX264" fmla="*/ 6648451 w 7915276"/>
                <a:gd name="connsiteY264" fmla="*/ 1670685 h 1920240"/>
                <a:gd name="connsiteX265" fmla="*/ 6581776 w 7915276"/>
                <a:gd name="connsiteY265" fmla="*/ 1737360 h 1920240"/>
                <a:gd name="connsiteX266" fmla="*/ 6515101 w 7915276"/>
                <a:gd name="connsiteY266" fmla="*/ 1670685 h 1920240"/>
                <a:gd name="connsiteX267" fmla="*/ 6515101 w 7915276"/>
                <a:gd name="connsiteY267" fmla="*/ 249555 h 1920240"/>
                <a:gd name="connsiteX268" fmla="*/ 6581776 w 7915276"/>
                <a:gd name="connsiteY268" fmla="*/ 182880 h 1920240"/>
                <a:gd name="connsiteX269" fmla="*/ 3505201 w 7915276"/>
                <a:gd name="connsiteY269" fmla="*/ 182880 h 1920240"/>
                <a:gd name="connsiteX270" fmla="*/ 3571876 w 7915276"/>
                <a:gd name="connsiteY270" fmla="*/ 249555 h 1920240"/>
                <a:gd name="connsiteX271" fmla="*/ 3571876 w 7915276"/>
                <a:gd name="connsiteY271" fmla="*/ 1670685 h 1920240"/>
                <a:gd name="connsiteX272" fmla="*/ 3505201 w 7915276"/>
                <a:gd name="connsiteY272" fmla="*/ 1737360 h 1920240"/>
                <a:gd name="connsiteX273" fmla="*/ 3438526 w 7915276"/>
                <a:gd name="connsiteY273" fmla="*/ 1670685 h 1920240"/>
                <a:gd name="connsiteX274" fmla="*/ 3438526 w 7915276"/>
                <a:gd name="connsiteY274" fmla="*/ 249555 h 1920240"/>
                <a:gd name="connsiteX275" fmla="*/ 3505201 w 7915276"/>
                <a:gd name="connsiteY275" fmla="*/ 182880 h 1920240"/>
                <a:gd name="connsiteX276" fmla="*/ 4048126 w 7915276"/>
                <a:gd name="connsiteY276" fmla="*/ 137160 h 1920240"/>
                <a:gd name="connsiteX277" fmla="*/ 4114801 w 7915276"/>
                <a:gd name="connsiteY277" fmla="*/ 203835 h 1920240"/>
                <a:gd name="connsiteX278" fmla="*/ 4114801 w 7915276"/>
                <a:gd name="connsiteY278" fmla="*/ 1716405 h 1920240"/>
                <a:gd name="connsiteX279" fmla="*/ 4048126 w 7915276"/>
                <a:gd name="connsiteY279" fmla="*/ 1783080 h 1920240"/>
                <a:gd name="connsiteX280" fmla="*/ 3981451 w 7915276"/>
                <a:gd name="connsiteY280" fmla="*/ 1716405 h 1920240"/>
                <a:gd name="connsiteX281" fmla="*/ 3981451 w 7915276"/>
                <a:gd name="connsiteY281" fmla="*/ 203835 h 1920240"/>
                <a:gd name="connsiteX282" fmla="*/ 4048126 w 7915276"/>
                <a:gd name="connsiteY282" fmla="*/ 137160 h 1920240"/>
                <a:gd name="connsiteX283" fmla="*/ 2962276 w 7915276"/>
                <a:gd name="connsiteY283" fmla="*/ 137160 h 1920240"/>
                <a:gd name="connsiteX284" fmla="*/ 3028951 w 7915276"/>
                <a:gd name="connsiteY284" fmla="*/ 203835 h 1920240"/>
                <a:gd name="connsiteX285" fmla="*/ 3028951 w 7915276"/>
                <a:gd name="connsiteY285" fmla="*/ 1716405 h 1920240"/>
                <a:gd name="connsiteX286" fmla="*/ 2962276 w 7915276"/>
                <a:gd name="connsiteY286" fmla="*/ 1783080 h 1920240"/>
                <a:gd name="connsiteX287" fmla="*/ 2895601 w 7915276"/>
                <a:gd name="connsiteY287" fmla="*/ 1716405 h 1920240"/>
                <a:gd name="connsiteX288" fmla="*/ 2895601 w 7915276"/>
                <a:gd name="connsiteY288" fmla="*/ 203835 h 1920240"/>
                <a:gd name="connsiteX289" fmla="*/ 2962276 w 7915276"/>
                <a:gd name="connsiteY289" fmla="*/ 137160 h 1920240"/>
                <a:gd name="connsiteX290" fmla="*/ 2781301 w 7915276"/>
                <a:gd name="connsiteY290" fmla="*/ 91440 h 1920240"/>
                <a:gd name="connsiteX291" fmla="*/ 2847976 w 7915276"/>
                <a:gd name="connsiteY291" fmla="*/ 158115 h 1920240"/>
                <a:gd name="connsiteX292" fmla="*/ 2847976 w 7915276"/>
                <a:gd name="connsiteY292" fmla="*/ 1762125 h 1920240"/>
                <a:gd name="connsiteX293" fmla="*/ 2781301 w 7915276"/>
                <a:gd name="connsiteY293" fmla="*/ 1828800 h 1920240"/>
                <a:gd name="connsiteX294" fmla="*/ 2714626 w 7915276"/>
                <a:gd name="connsiteY294" fmla="*/ 1762125 h 1920240"/>
                <a:gd name="connsiteX295" fmla="*/ 2714626 w 7915276"/>
                <a:gd name="connsiteY295" fmla="*/ 158115 h 1920240"/>
                <a:gd name="connsiteX296" fmla="*/ 2781301 w 7915276"/>
                <a:gd name="connsiteY296" fmla="*/ 91440 h 1920240"/>
                <a:gd name="connsiteX297" fmla="*/ 6400801 w 7915276"/>
                <a:gd name="connsiteY297" fmla="*/ 0 h 1920240"/>
                <a:gd name="connsiteX298" fmla="*/ 6467476 w 7915276"/>
                <a:gd name="connsiteY298" fmla="*/ 66675 h 1920240"/>
                <a:gd name="connsiteX299" fmla="*/ 6467476 w 7915276"/>
                <a:gd name="connsiteY299" fmla="*/ 1853565 h 1920240"/>
                <a:gd name="connsiteX300" fmla="*/ 6400801 w 7915276"/>
                <a:gd name="connsiteY300" fmla="*/ 1920240 h 1920240"/>
                <a:gd name="connsiteX301" fmla="*/ 6334126 w 7915276"/>
                <a:gd name="connsiteY301" fmla="*/ 1853565 h 1920240"/>
                <a:gd name="connsiteX302" fmla="*/ 6334126 w 7915276"/>
                <a:gd name="connsiteY302" fmla="*/ 66675 h 1920240"/>
                <a:gd name="connsiteX303" fmla="*/ 6400801 w 7915276"/>
                <a:gd name="connsiteY303" fmla="*/ 0 h 1920240"/>
                <a:gd name="connsiteX304" fmla="*/ 3867151 w 7915276"/>
                <a:gd name="connsiteY304" fmla="*/ 0 h 1920240"/>
                <a:gd name="connsiteX305" fmla="*/ 3933826 w 7915276"/>
                <a:gd name="connsiteY305" fmla="*/ 66675 h 1920240"/>
                <a:gd name="connsiteX306" fmla="*/ 3933826 w 7915276"/>
                <a:gd name="connsiteY306" fmla="*/ 1853565 h 1920240"/>
                <a:gd name="connsiteX307" fmla="*/ 3867151 w 7915276"/>
                <a:gd name="connsiteY307" fmla="*/ 1920240 h 1920240"/>
                <a:gd name="connsiteX308" fmla="*/ 3800476 w 7915276"/>
                <a:gd name="connsiteY308" fmla="*/ 1853565 h 1920240"/>
                <a:gd name="connsiteX309" fmla="*/ 3800476 w 7915276"/>
                <a:gd name="connsiteY309" fmla="*/ 66675 h 1920240"/>
                <a:gd name="connsiteX310" fmla="*/ 3867151 w 7915276"/>
                <a:gd name="connsiteY310" fmla="*/ 0 h 192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</a:cxnLst>
              <a:rect l="l" t="t" r="r" b="b"/>
              <a:pathLst>
                <a:path w="7915276" h="192024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9000">
                  <a:schemeClr val="accent2">
                    <a:lumMod val="100000"/>
                  </a:schemeClr>
                </a:gs>
                <a:gs pos="43000">
                  <a:schemeClr val="accent3">
                    <a:lumMod val="100000"/>
                  </a:schemeClr>
                </a:gs>
                <a:gs pos="100000">
                  <a:schemeClr val="accent6"/>
                </a:gs>
                <a:gs pos="78000">
                  <a:schemeClr val="accent5"/>
                </a:gs>
                <a:gs pos="60000">
                  <a:schemeClr val="accent4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6D3AA7D-9315-48D6-A8F0-D036E56FFF1C}"/>
                </a:ext>
              </a:extLst>
            </p:cNvPr>
            <p:cNvSpPr/>
            <p:nvPr/>
          </p:nvSpPr>
          <p:spPr>
            <a:xfrm flipH="1">
              <a:off x="6005548" y="4955396"/>
              <a:ext cx="5712918" cy="1491871"/>
            </a:xfrm>
            <a:custGeom>
              <a:avLst/>
              <a:gdLst>
                <a:gd name="connsiteX0" fmla="*/ 5655946 w 7915276"/>
                <a:gd name="connsiteY0" fmla="*/ 914400 h 1920240"/>
                <a:gd name="connsiteX1" fmla="*/ 5697856 w 7915276"/>
                <a:gd name="connsiteY1" fmla="*/ 914400 h 1920240"/>
                <a:gd name="connsiteX2" fmla="*/ 5743576 w 7915276"/>
                <a:gd name="connsiteY2" fmla="*/ 960120 h 1920240"/>
                <a:gd name="connsiteX3" fmla="*/ 5697856 w 7915276"/>
                <a:gd name="connsiteY3" fmla="*/ 1005840 h 1920240"/>
                <a:gd name="connsiteX4" fmla="*/ 5655946 w 7915276"/>
                <a:gd name="connsiteY4" fmla="*/ 1005840 h 1920240"/>
                <a:gd name="connsiteX5" fmla="*/ 5610226 w 7915276"/>
                <a:gd name="connsiteY5" fmla="*/ 960120 h 1920240"/>
                <a:gd name="connsiteX6" fmla="*/ 5655946 w 7915276"/>
                <a:gd name="connsiteY6" fmla="*/ 914400 h 1920240"/>
                <a:gd name="connsiteX7" fmla="*/ 1514477 w 7915276"/>
                <a:gd name="connsiteY7" fmla="*/ 868680 h 1920240"/>
                <a:gd name="connsiteX8" fmla="*/ 1581151 w 7915276"/>
                <a:gd name="connsiteY8" fmla="*/ 935355 h 1920240"/>
                <a:gd name="connsiteX9" fmla="*/ 1581151 w 7915276"/>
                <a:gd name="connsiteY9" fmla="*/ 984885 h 1920240"/>
                <a:gd name="connsiteX10" fmla="*/ 1514477 w 7915276"/>
                <a:gd name="connsiteY10" fmla="*/ 1051560 h 1920240"/>
                <a:gd name="connsiteX11" fmla="*/ 1447801 w 7915276"/>
                <a:gd name="connsiteY11" fmla="*/ 984885 h 1920240"/>
                <a:gd name="connsiteX12" fmla="*/ 1447801 w 7915276"/>
                <a:gd name="connsiteY12" fmla="*/ 935355 h 1920240"/>
                <a:gd name="connsiteX13" fmla="*/ 1514477 w 7915276"/>
                <a:gd name="connsiteY13" fmla="*/ 868680 h 1920240"/>
                <a:gd name="connsiteX14" fmla="*/ 1695451 w 7915276"/>
                <a:gd name="connsiteY14" fmla="*/ 822960 h 1920240"/>
                <a:gd name="connsiteX15" fmla="*/ 1762126 w 7915276"/>
                <a:gd name="connsiteY15" fmla="*/ 889635 h 1920240"/>
                <a:gd name="connsiteX16" fmla="*/ 1762126 w 7915276"/>
                <a:gd name="connsiteY16" fmla="*/ 1030605 h 1920240"/>
                <a:gd name="connsiteX17" fmla="*/ 1695451 w 7915276"/>
                <a:gd name="connsiteY17" fmla="*/ 1097280 h 1920240"/>
                <a:gd name="connsiteX18" fmla="*/ 1628777 w 7915276"/>
                <a:gd name="connsiteY18" fmla="*/ 1030605 h 1920240"/>
                <a:gd name="connsiteX19" fmla="*/ 1628777 w 7915276"/>
                <a:gd name="connsiteY19" fmla="*/ 889635 h 1920240"/>
                <a:gd name="connsiteX20" fmla="*/ 1695451 w 7915276"/>
                <a:gd name="connsiteY20" fmla="*/ 822960 h 1920240"/>
                <a:gd name="connsiteX21" fmla="*/ 1152526 w 7915276"/>
                <a:gd name="connsiteY21" fmla="*/ 822960 h 1920240"/>
                <a:gd name="connsiteX22" fmla="*/ 1219202 w 7915276"/>
                <a:gd name="connsiteY22" fmla="*/ 889635 h 1920240"/>
                <a:gd name="connsiteX23" fmla="*/ 1219202 w 7915276"/>
                <a:gd name="connsiteY23" fmla="*/ 1030605 h 1920240"/>
                <a:gd name="connsiteX24" fmla="*/ 1152526 w 7915276"/>
                <a:gd name="connsiteY24" fmla="*/ 1097280 h 1920240"/>
                <a:gd name="connsiteX25" fmla="*/ 1085851 w 7915276"/>
                <a:gd name="connsiteY25" fmla="*/ 1030605 h 1920240"/>
                <a:gd name="connsiteX26" fmla="*/ 1085851 w 7915276"/>
                <a:gd name="connsiteY26" fmla="*/ 889635 h 1920240"/>
                <a:gd name="connsiteX27" fmla="*/ 1152526 w 7915276"/>
                <a:gd name="connsiteY27" fmla="*/ 822960 h 1920240"/>
                <a:gd name="connsiteX28" fmla="*/ 7848601 w 7915276"/>
                <a:gd name="connsiteY28" fmla="*/ 777240 h 1920240"/>
                <a:gd name="connsiteX29" fmla="*/ 7915276 w 7915276"/>
                <a:gd name="connsiteY29" fmla="*/ 843915 h 1920240"/>
                <a:gd name="connsiteX30" fmla="*/ 7915276 w 7915276"/>
                <a:gd name="connsiteY30" fmla="*/ 1076325 h 1920240"/>
                <a:gd name="connsiteX31" fmla="*/ 7848601 w 7915276"/>
                <a:gd name="connsiteY31" fmla="*/ 1143000 h 1920240"/>
                <a:gd name="connsiteX32" fmla="*/ 7781926 w 7915276"/>
                <a:gd name="connsiteY32" fmla="*/ 1076325 h 1920240"/>
                <a:gd name="connsiteX33" fmla="*/ 7781926 w 7915276"/>
                <a:gd name="connsiteY33" fmla="*/ 843915 h 1920240"/>
                <a:gd name="connsiteX34" fmla="*/ 7848601 w 7915276"/>
                <a:gd name="connsiteY34" fmla="*/ 777240 h 1920240"/>
                <a:gd name="connsiteX35" fmla="*/ 1876426 w 7915276"/>
                <a:gd name="connsiteY35" fmla="*/ 777240 h 1920240"/>
                <a:gd name="connsiteX36" fmla="*/ 1943101 w 7915276"/>
                <a:gd name="connsiteY36" fmla="*/ 843915 h 1920240"/>
                <a:gd name="connsiteX37" fmla="*/ 1943101 w 7915276"/>
                <a:gd name="connsiteY37" fmla="*/ 1076325 h 1920240"/>
                <a:gd name="connsiteX38" fmla="*/ 1876426 w 7915276"/>
                <a:gd name="connsiteY38" fmla="*/ 1143000 h 1920240"/>
                <a:gd name="connsiteX39" fmla="*/ 1809751 w 7915276"/>
                <a:gd name="connsiteY39" fmla="*/ 1076325 h 1920240"/>
                <a:gd name="connsiteX40" fmla="*/ 1809751 w 7915276"/>
                <a:gd name="connsiteY40" fmla="*/ 843915 h 1920240"/>
                <a:gd name="connsiteX41" fmla="*/ 1876426 w 7915276"/>
                <a:gd name="connsiteY41" fmla="*/ 777240 h 1920240"/>
                <a:gd name="connsiteX42" fmla="*/ 1333501 w 7915276"/>
                <a:gd name="connsiteY42" fmla="*/ 777240 h 1920240"/>
                <a:gd name="connsiteX43" fmla="*/ 1400176 w 7915276"/>
                <a:gd name="connsiteY43" fmla="*/ 843915 h 1920240"/>
                <a:gd name="connsiteX44" fmla="*/ 1400176 w 7915276"/>
                <a:gd name="connsiteY44" fmla="*/ 1076325 h 1920240"/>
                <a:gd name="connsiteX45" fmla="*/ 1333501 w 7915276"/>
                <a:gd name="connsiteY45" fmla="*/ 1143000 h 1920240"/>
                <a:gd name="connsiteX46" fmla="*/ 1266826 w 7915276"/>
                <a:gd name="connsiteY46" fmla="*/ 1076325 h 1920240"/>
                <a:gd name="connsiteX47" fmla="*/ 1266826 w 7915276"/>
                <a:gd name="connsiteY47" fmla="*/ 843915 h 1920240"/>
                <a:gd name="connsiteX48" fmla="*/ 1333501 w 7915276"/>
                <a:gd name="connsiteY48" fmla="*/ 777240 h 1920240"/>
                <a:gd name="connsiteX49" fmla="*/ 7305676 w 7915276"/>
                <a:gd name="connsiteY49" fmla="*/ 731520 h 1920240"/>
                <a:gd name="connsiteX50" fmla="*/ 7372351 w 7915276"/>
                <a:gd name="connsiteY50" fmla="*/ 798195 h 1920240"/>
                <a:gd name="connsiteX51" fmla="*/ 7372351 w 7915276"/>
                <a:gd name="connsiteY51" fmla="*/ 1122045 h 1920240"/>
                <a:gd name="connsiteX52" fmla="*/ 7305676 w 7915276"/>
                <a:gd name="connsiteY52" fmla="*/ 1188720 h 1920240"/>
                <a:gd name="connsiteX53" fmla="*/ 7239001 w 7915276"/>
                <a:gd name="connsiteY53" fmla="*/ 1122045 h 1920240"/>
                <a:gd name="connsiteX54" fmla="*/ 7239001 w 7915276"/>
                <a:gd name="connsiteY54" fmla="*/ 798195 h 1920240"/>
                <a:gd name="connsiteX55" fmla="*/ 7305676 w 7915276"/>
                <a:gd name="connsiteY55" fmla="*/ 731520 h 1920240"/>
                <a:gd name="connsiteX56" fmla="*/ 5314951 w 7915276"/>
                <a:gd name="connsiteY56" fmla="*/ 731520 h 1920240"/>
                <a:gd name="connsiteX57" fmla="*/ 5381626 w 7915276"/>
                <a:gd name="connsiteY57" fmla="*/ 798195 h 1920240"/>
                <a:gd name="connsiteX58" fmla="*/ 5381626 w 7915276"/>
                <a:gd name="connsiteY58" fmla="*/ 1122045 h 1920240"/>
                <a:gd name="connsiteX59" fmla="*/ 5314951 w 7915276"/>
                <a:gd name="connsiteY59" fmla="*/ 1188720 h 1920240"/>
                <a:gd name="connsiteX60" fmla="*/ 5248276 w 7915276"/>
                <a:gd name="connsiteY60" fmla="*/ 1122045 h 1920240"/>
                <a:gd name="connsiteX61" fmla="*/ 5248276 w 7915276"/>
                <a:gd name="connsiteY61" fmla="*/ 798195 h 1920240"/>
                <a:gd name="connsiteX62" fmla="*/ 5314951 w 7915276"/>
                <a:gd name="connsiteY62" fmla="*/ 731520 h 1920240"/>
                <a:gd name="connsiteX63" fmla="*/ 2057401 w 7915276"/>
                <a:gd name="connsiteY63" fmla="*/ 731520 h 1920240"/>
                <a:gd name="connsiteX64" fmla="*/ 2124076 w 7915276"/>
                <a:gd name="connsiteY64" fmla="*/ 798195 h 1920240"/>
                <a:gd name="connsiteX65" fmla="*/ 2124076 w 7915276"/>
                <a:gd name="connsiteY65" fmla="*/ 1122045 h 1920240"/>
                <a:gd name="connsiteX66" fmla="*/ 2057401 w 7915276"/>
                <a:gd name="connsiteY66" fmla="*/ 1188720 h 1920240"/>
                <a:gd name="connsiteX67" fmla="*/ 1990726 w 7915276"/>
                <a:gd name="connsiteY67" fmla="*/ 1122045 h 1920240"/>
                <a:gd name="connsiteX68" fmla="*/ 1990726 w 7915276"/>
                <a:gd name="connsiteY68" fmla="*/ 798195 h 1920240"/>
                <a:gd name="connsiteX69" fmla="*/ 2057401 w 7915276"/>
                <a:gd name="connsiteY69" fmla="*/ 731520 h 1920240"/>
                <a:gd name="connsiteX70" fmla="*/ 971551 w 7915276"/>
                <a:gd name="connsiteY70" fmla="*/ 731520 h 1920240"/>
                <a:gd name="connsiteX71" fmla="*/ 1038226 w 7915276"/>
                <a:gd name="connsiteY71" fmla="*/ 798195 h 1920240"/>
                <a:gd name="connsiteX72" fmla="*/ 1038226 w 7915276"/>
                <a:gd name="connsiteY72" fmla="*/ 1122045 h 1920240"/>
                <a:gd name="connsiteX73" fmla="*/ 971551 w 7915276"/>
                <a:gd name="connsiteY73" fmla="*/ 1188720 h 1920240"/>
                <a:gd name="connsiteX74" fmla="*/ 904876 w 7915276"/>
                <a:gd name="connsiteY74" fmla="*/ 1122045 h 1920240"/>
                <a:gd name="connsiteX75" fmla="*/ 904876 w 7915276"/>
                <a:gd name="connsiteY75" fmla="*/ 798195 h 1920240"/>
                <a:gd name="connsiteX76" fmla="*/ 971551 w 7915276"/>
                <a:gd name="connsiteY76" fmla="*/ 731520 h 1920240"/>
                <a:gd name="connsiteX77" fmla="*/ 5857876 w 7915276"/>
                <a:gd name="connsiteY77" fmla="*/ 685800 h 1920240"/>
                <a:gd name="connsiteX78" fmla="*/ 5924551 w 7915276"/>
                <a:gd name="connsiteY78" fmla="*/ 752475 h 1920240"/>
                <a:gd name="connsiteX79" fmla="*/ 5924551 w 7915276"/>
                <a:gd name="connsiteY79" fmla="*/ 1167765 h 1920240"/>
                <a:gd name="connsiteX80" fmla="*/ 5857876 w 7915276"/>
                <a:gd name="connsiteY80" fmla="*/ 1234440 h 1920240"/>
                <a:gd name="connsiteX81" fmla="*/ 5791201 w 7915276"/>
                <a:gd name="connsiteY81" fmla="*/ 1167765 h 1920240"/>
                <a:gd name="connsiteX82" fmla="*/ 5791201 w 7915276"/>
                <a:gd name="connsiteY82" fmla="*/ 752475 h 1920240"/>
                <a:gd name="connsiteX83" fmla="*/ 5857876 w 7915276"/>
                <a:gd name="connsiteY83" fmla="*/ 685800 h 1920240"/>
                <a:gd name="connsiteX84" fmla="*/ 5495926 w 7915276"/>
                <a:gd name="connsiteY84" fmla="*/ 685800 h 1920240"/>
                <a:gd name="connsiteX85" fmla="*/ 5562601 w 7915276"/>
                <a:gd name="connsiteY85" fmla="*/ 752475 h 1920240"/>
                <a:gd name="connsiteX86" fmla="*/ 5562601 w 7915276"/>
                <a:gd name="connsiteY86" fmla="*/ 1167765 h 1920240"/>
                <a:gd name="connsiteX87" fmla="*/ 5495926 w 7915276"/>
                <a:gd name="connsiteY87" fmla="*/ 1234440 h 1920240"/>
                <a:gd name="connsiteX88" fmla="*/ 5429251 w 7915276"/>
                <a:gd name="connsiteY88" fmla="*/ 1167765 h 1920240"/>
                <a:gd name="connsiteX89" fmla="*/ 5429251 w 7915276"/>
                <a:gd name="connsiteY89" fmla="*/ 752475 h 1920240"/>
                <a:gd name="connsiteX90" fmla="*/ 5495926 w 7915276"/>
                <a:gd name="connsiteY90" fmla="*/ 685800 h 1920240"/>
                <a:gd name="connsiteX91" fmla="*/ 2238376 w 7915276"/>
                <a:gd name="connsiteY91" fmla="*/ 685800 h 1920240"/>
                <a:gd name="connsiteX92" fmla="*/ 2305051 w 7915276"/>
                <a:gd name="connsiteY92" fmla="*/ 752475 h 1920240"/>
                <a:gd name="connsiteX93" fmla="*/ 2305051 w 7915276"/>
                <a:gd name="connsiteY93" fmla="*/ 1167765 h 1920240"/>
                <a:gd name="connsiteX94" fmla="*/ 2238376 w 7915276"/>
                <a:gd name="connsiteY94" fmla="*/ 1234440 h 1920240"/>
                <a:gd name="connsiteX95" fmla="*/ 2171701 w 7915276"/>
                <a:gd name="connsiteY95" fmla="*/ 1167765 h 1920240"/>
                <a:gd name="connsiteX96" fmla="*/ 2171701 w 7915276"/>
                <a:gd name="connsiteY96" fmla="*/ 752475 h 1920240"/>
                <a:gd name="connsiteX97" fmla="*/ 2238376 w 7915276"/>
                <a:gd name="connsiteY97" fmla="*/ 685800 h 1920240"/>
                <a:gd name="connsiteX98" fmla="*/ 609602 w 7915276"/>
                <a:gd name="connsiteY98" fmla="*/ 679356 h 1920240"/>
                <a:gd name="connsiteX99" fmla="*/ 676276 w 7915276"/>
                <a:gd name="connsiteY99" fmla="*/ 746031 h 1920240"/>
                <a:gd name="connsiteX100" fmla="*/ 676275 w 7915276"/>
                <a:gd name="connsiteY100" fmla="*/ 1174211 h 1920240"/>
                <a:gd name="connsiteX101" fmla="*/ 609600 w 7915276"/>
                <a:gd name="connsiteY101" fmla="*/ 1240886 h 1920240"/>
                <a:gd name="connsiteX102" fmla="*/ 609602 w 7915276"/>
                <a:gd name="connsiteY102" fmla="*/ 1240885 h 1920240"/>
                <a:gd name="connsiteX103" fmla="*/ 542926 w 7915276"/>
                <a:gd name="connsiteY103" fmla="*/ 1174210 h 1920240"/>
                <a:gd name="connsiteX104" fmla="*/ 542926 w 7915276"/>
                <a:gd name="connsiteY104" fmla="*/ 746031 h 1920240"/>
                <a:gd name="connsiteX105" fmla="*/ 609602 w 7915276"/>
                <a:gd name="connsiteY105" fmla="*/ 679356 h 1920240"/>
                <a:gd name="connsiteX106" fmla="*/ 6943726 w 7915276"/>
                <a:gd name="connsiteY106" fmla="*/ 640080 h 1920240"/>
                <a:gd name="connsiteX107" fmla="*/ 7010401 w 7915276"/>
                <a:gd name="connsiteY107" fmla="*/ 706755 h 1920240"/>
                <a:gd name="connsiteX108" fmla="*/ 7010401 w 7915276"/>
                <a:gd name="connsiteY108" fmla="*/ 1213485 h 1920240"/>
                <a:gd name="connsiteX109" fmla="*/ 6943726 w 7915276"/>
                <a:gd name="connsiteY109" fmla="*/ 1280160 h 1920240"/>
                <a:gd name="connsiteX110" fmla="*/ 6877051 w 7915276"/>
                <a:gd name="connsiteY110" fmla="*/ 1213485 h 1920240"/>
                <a:gd name="connsiteX111" fmla="*/ 6877051 w 7915276"/>
                <a:gd name="connsiteY111" fmla="*/ 706755 h 1920240"/>
                <a:gd name="connsiteX112" fmla="*/ 6943726 w 7915276"/>
                <a:gd name="connsiteY112" fmla="*/ 640080 h 1920240"/>
                <a:gd name="connsiteX113" fmla="*/ 5133976 w 7915276"/>
                <a:gd name="connsiteY113" fmla="*/ 640080 h 1920240"/>
                <a:gd name="connsiteX114" fmla="*/ 5200651 w 7915276"/>
                <a:gd name="connsiteY114" fmla="*/ 706755 h 1920240"/>
                <a:gd name="connsiteX115" fmla="*/ 5200651 w 7915276"/>
                <a:gd name="connsiteY115" fmla="*/ 1213485 h 1920240"/>
                <a:gd name="connsiteX116" fmla="*/ 5133976 w 7915276"/>
                <a:gd name="connsiteY116" fmla="*/ 1280160 h 1920240"/>
                <a:gd name="connsiteX117" fmla="*/ 5067301 w 7915276"/>
                <a:gd name="connsiteY117" fmla="*/ 1213485 h 1920240"/>
                <a:gd name="connsiteX118" fmla="*/ 5067301 w 7915276"/>
                <a:gd name="connsiteY118" fmla="*/ 706755 h 1920240"/>
                <a:gd name="connsiteX119" fmla="*/ 5133976 w 7915276"/>
                <a:gd name="connsiteY119" fmla="*/ 640080 h 1920240"/>
                <a:gd name="connsiteX120" fmla="*/ 790576 w 7915276"/>
                <a:gd name="connsiteY120" fmla="*/ 640080 h 1920240"/>
                <a:gd name="connsiteX121" fmla="*/ 857251 w 7915276"/>
                <a:gd name="connsiteY121" fmla="*/ 706755 h 1920240"/>
                <a:gd name="connsiteX122" fmla="*/ 857251 w 7915276"/>
                <a:gd name="connsiteY122" fmla="*/ 1213485 h 1920240"/>
                <a:gd name="connsiteX123" fmla="*/ 790576 w 7915276"/>
                <a:gd name="connsiteY123" fmla="*/ 1280160 h 1920240"/>
                <a:gd name="connsiteX124" fmla="*/ 723902 w 7915276"/>
                <a:gd name="connsiteY124" fmla="*/ 1213485 h 1920240"/>
                <a:gd name="connsiteX125" fmla="*/ 723902 w 7915276"/>
                <a:gd name="connsiteY125" fmla="*/ 706755 h 1920240"/>
                <a:gd name="connsiteX126" fmla="*/ 790576 w 7915276"/>
                <a:gd name="connsiteY126" fmla="*/ 640080 h 1920240"/>
                <a:gd name="connsiteX127" fmla="*/ 7486651 w 7915276"/>
                <a:gd name="connsiteY127" fmla="*/ 548640 h 1920240"/>
                <a:gd name="connsiteX128" fmla="*/ 7553326 w 7915276"/>
                <a:gd name="connsiteY128" fmla="*/ 615315 h 1920240"/>
                <a:gd name="connsiteX129" fmla="*/ 7553326 w 7915276"/>
                <a:gd name="connsiteY129" fmla="*/ 1304925 h 1920240"/>
                <a:gd name="connsiteX130" fmla="*/ 7486651 w 7915276"/>
                <a:gd name="connsiteY130" fmla="*/ 1371600 h 1920240"/>
                <a:gd name="connsiteX131" fmla="*/ 7419976 w 7915276"/>
                <a:gd name="connsiteY131" fmla="*/ 1304925 h 1920240"/>
                <a:gd name="connsiteX132" fmla="*/ 7419976 w 7915276"/>
                <a:gd name="connsiteY132" fmla="*/ 615315 h 1920240"/>
                <a:gd name="connsiteX133" fmla="*/ 7486651 w 7915276"/>
                <a:gd name="connsiteY133" fmla="*/ 548640 h 1920240"/>
                <a:gd name="connsiteX134" fmla="*/ 2419351 w 7915276"/>
                <a:gd name="connsiteY134" fmla="*/ 548640 h 1920240"/>
                <a:gd name="connsiteX135" fmla="*/ 2486026 w 7915276"/>
                <a:gd name="connsiteY135" fmla="*/ 615315 h 1920240"/>
                <a:gd name="connsiteX136" fmla="*/ 2486026 w 7915276"/>
                <a:gd name="connsiteY136" fmla="*/ 1304925 h 1920240"/>
                <a:gd name="connsiteX137" fmla="*/ 2419351 w 7915276"/>
                <a:gd name="connsiteY137" fmla="*/ 1371600 h 1920240"/>
                <a:gd name="connsiteX138" fmla="*/ 2352676 w 7915276"/>
                <a:gd name="connsiteY138" fmla="*/ 1304925 h 1920240"/>
                <a:gd name="connsiteX139" fmla="*/ 2352676 w 7915276"/>
                <a:gd name="connsiteY139" fmla="*/ 615315 h 1920240"/>
                <a:gd name="connsiteX140" fmla="*/ 2419351 w 7915276"/>
                <a:gd name="connsiteY140" fmla="*/ 548640 h 1920240"/>
                <a:gd name="connsiteX141" fmla="*/ 66676 w 7915276"/>
                <a:gd name="connsiteY141" fmla="*/ 546281 h 1920240"/>
                <a:gd name="connsiteX142" fmla="*/ 133352 w 7915276"/>
                <a:gd name="connsiteY142" fmla="*/ 612957 h 1920240"/>
                <a:gd name="connsiteX143" fmla="*/ 133351 w 7915276"/>
                <a:gd name="connsiteY143" fmla="*/ 1307284 h 1920240"/>
                <a:gd name="connsiteX144" fmla="*/ 66676 w 7915276"/>
                <a:gd name="connsiteY144" fmla="*/ 1373960 h 1920240"/>
                <a:gd name="connsiteX145" fmla="*/ 66676 w 7915276"/>
                <a:gd name="connsiteY145" fmla="*/ 1373959 h 1920240"/>
                <a:gd name="connsiteX146" fmla="*/ 0 w 7915276"/>
                <a:gd name="connsiteY146" fmla="*/ 1307283 h 1920240"/>
                <a:gd name="connsiteX147" fmla="*/ 0 w 7915276"/>
                <a:gd name="connsiteY147" fmla="*/ 612957 h 1920240"/>
                <a:gd name="connsiteX148" fmla="*/ 66676 w 7915276"/>
                <a:gd name="connsiteY148" fmla="*/ 546281 h 1920240"/>
                <a:gd name="connsiteX149" fmla="*/ 6038851 w 7915276"/>
                <a:gd name="connsiteY149" fmla="*/ 502920 h 1920240"/>
                <a:gd name="connsiteX150" fmla="*/ 6105526 w 7915276"/>
                <a:gd name="connsiteY150" fmla="*/ 569595 h 1920240"/>
                <a:gd name="connsiteX151" fmla="*/ 6105526 w 7915276"/>
                <a:gd name="connsiteY151" fmla="*/ 1350645 h 1920240"/>
                <a:gd name="connsiteX152" fmla="*/ 6038851 w 7915276"/>
                <a:gd name="connsiteY152" fmla="*/ 1417320 h 1920240"/>
                <a:gd name="connsiteX153" fmla="*/ 5972176 w 7915276"/>
                <a:gd name="connsiteY153" fmla="*/ 1350645 h 1920240"/>
                <a:gd name="connsiteX154" fmla="*/ 5972176 w 7915276"/>
                <a:gd name="connsiteY154" fmla="*/ 569595 h 1920240"/>
                <a:gd name="connsiteX155" fmla="*/ 6038851 w 7915276"/>
                <a:gd name="connsiteY155" fmla="*/ 502920 h 1920240"/>
                <a:gd name="connsiteX156" fmla="*/ 4591051 w 7915276"/>
                <a:gd name="connsiteY156" fmla="*/ 502920 h 1920240"/>
                <a:gd name="connsiteX157" fmla="*/ 4657726 w 7915276"/>
                <a:gd name="connsiteY157" fmla="*/ 569595 h 1920240"/>
                <a:gd name="connsiteX158" fmla="*/ 4657726 w 7915276"/>
                <a:gd name="connsiteY158" fmla="*/ 1350645 h 1920240"/>
                <a:gd name="connsiteX159" fmla="*/ 4591051 w 7915276"/>
                <a:gd name="connsiteY159" fmla="*/ 1417320 h 1920240"/>
                <a:gd name="connsiteX160" fmla="*/ 4524376 w 7915276"/>
                <a:gd name="connsiteY160" fmla="*/ 1350645 h 1920240"/>
                <a:gd name="connsiteX161" fmla="*/ 4524376 w 7915276"/>
                <a:gd name="connsiteY161" fmla="*/ 569595 h 1920240"/>
                <a:gd name="connsiteX162" fmla="*/ 4591051 w 7915276"/>
                <a:gd name="connsiteY162" fmla="*/ 502920 h 1920240"/>
                <a:gd name="connsiteX163" fmla="*/ 4410076 w 7915276"/>
                <a:gd name="connsiteY163" fmla="*/ 502920 h 1920240"/>
                <a:gd name="connsiteX164" fmla="*/ 4476751 w 7915276"/>
                <a:gd name="connsiteY164" fmla="*/ 569595 h 1920240"/>
                <a:gd name="connsiteX165" fmla="*/ 4476751 w 7915276"/>
                <a:gd name="connsiteY165" fmla="*/ 1350645 h 1920240"/>
                <a:gd name="connsiteX166" fmla="*/ 4410076 w 7915276"/>
                <a:gd name="connsiteY166" fmla="*/ 1417320 h 1920240"/>
                <a:gd name="connsiteX167" fmla="*/ 4343401 w 7915276"/>
                <a:gd name="connsiteY167" fmla="*/ 1350645 h 1920240"/>
                <a:gd name="connsiteX168" fmla="*/ 4343401 w 7915276"/>
                <a:gd name="connsiteY168" fmla="*/ 569595 h 1920240"/>
                <a:gd name="connsiteX169" fmla="*/ 4410076 w 7915276"/>
                <a:gd name="connsiteY169" fmla="*/ 502920 h 1920240"/>
                <a:gd name="connsiteX170" fmla="*/ 4953001 w 7915276"/>
                <a:gd name="connsiteY170" fmla="*/ 457200 h 1920240"/>
                <a:gd name="connsiteX171" fmla="*/ 5019676 w 7915276"/>
                <a:gd name="connsiteY171" fmla="*/ 523875 h 1920240"/>
                <a:gd name="connsiteX172" fmla="*/ 5019676 w 7915276"/>
                <a:gd name="connsiteY172" fmla="*/ 1396365 h 1920240"/>
                <a:gd name="connsiteX173" fmla="*/ 4953001 w 7915276"/>
                <a:gd name="connsiteY173" fmla="*/ 1463040 h 1920240"/>
                <a:gd name="connsiteX174" fmla="*/ 4886326 w 7915276"/>
                <a:gd name="connsiteY174" fmla="*/ 1396365 h 1920240"/>
                <a:gd name="connsiteX175" fmla="*/ 4886326 w 7915276"/>
                <a:gd name="connsiteY175" fmla="*/ 523875 h 1920240"/>
                <a:gd name="connsiteX176" fmla="*/ 4953001 w 7915276"/>
                <a:gd name="connsiteY176" fmla="*/ 457200 h 1920240"/>
                <a:gd name="connsiteX177" fmla="*/ 3686176 w 7915276"/>
                <a:gd name="connsiteY177" fmla="*/ 457200 h 1920240"/>
                <a:gd name="connsiteX178" fmla="*/ 3752851 w 7915276"/>
                <a:gd name="connsiteY178" fmla="*/ 523875 h 1920240"/>
                <a:gd name="connsiteX179" fmla="*/ 3752851 w 7915276"/>
                <a:gd name="connsiteY179" fmla="*/ 1396365 h 1920240"/>
                <a:gd name="connsiteX180" fmla="*/ 3686176 w 7915276"/>
                <a:gd name="connsiteY180" fmla="*/ 1463040 h 1920240"/>
                <a:gd name="connsiteX181" fmla="*/ 3619501 w 7915276"/>
                <a:gd name="connsiteY181" fmla="*/ 1396365 h 1920240"/>
                <a:gd name="connsiteX182" fmla="*/ 3619501 w 7915276"/>
                <a:gd name="connsiteY182" fmla="*/ 523875 h 1920240"/>
                <a:gd name="connsiteX183" fmla="*/ 3686176 w 7915276"/>
                <a:gd name="connsiteY183" fmla="*/ 457200 h 1920240"/>
                <a:gd name="connsiteX184" fmla="*/ 428626 w 7915276"/>
                <a:gd name="connsiteY184" fmla="*/ 427993 h 1920240"/>
                <a:gd name="connsiteX185" fmla="*/ 495302 w 7915276"/>
                <a:gd name="connsiteY185" fmla="*/ 494668 h 1920240"/>
                <a:gd name="connsiteX186" fmla="*/ 495300 w 7915276"/>
                <a:gd name="connsiteY186" fmla="*/ 1425574 h 1920240"/>
                <a:gd name="connsiteX187" fmla="*/ 428625 w 7915276"/>
                <a:gd name="connsiteY187" fmla="*/ 1492249 h 1920240"/>
                <a:gd name="connsiteX188" fmla="*/ 428626 w 7915276"/>
                <a:gd name="connsiteY188" fmla="*/ 1492248 h 1920240"/>
                <a:gd name="connsiteX189" fmla="*/ 361951 w 7915276"/>
                <a:gd name="connsiteY189" fmla="*/ 1425573 h 1920240"/>
                <a:gd name="connsiteX190" fmla="*/ 361951 w 7915276"/>
                <a:gd name="connsiteY190" fmla="*/ 494668 h 1920240"/>
                <a:gd name="connsiteX191" fmla="*/ 428626 w 7915276"/>
                <a:gd name="connsiteY191" fmla="*/ 427993 h 1920240"/>
                <a:gd name="connsiteX192" fmla="*/ 7124701 w 7915276"/>
                <a:gd name="connsiteY192" fmla="*/ 411480 h 1920240"/>
                <a:gd name="connsiteX193" fmla="*/ 7191376 w 7915276"/>
                <a:gd name="connsiteY193" fmla="*/ 478155 h 1920240"/>
                <a:gd name="connsiteX194" fmla="*/ 7191376 w 7915276"/>
                <a:gd name="connsiteY194" fmla="*/ 1442085 h 1920240"/>
                <a:gd name="connsiteX195" fmla="*/ 7124701 w 7915276"/>
                <a:gd name="connsiteY195" fmla="*/ 1508760 h 1920240"/>
                <a:gd name="connsiteX196" fmla="*/ 7058026 w 7915276"/>
                <a:gd name="connsiteY196" fmla="*/ 1442085 h 1920240"/>
                <a:gd name="connsiteX197" fmla="*/ 7058026 w 7915276"/>
                <a:gd name="connsiteY197" fmla="*/ 478155 h 1920240"/>
                <a:gd name="connsiteX198" fmla="*/ 7124701 w 7915276"/>
                <a:gd name="connsiteY198" fmla="*/ 411480 h 1920240"/>
                <a:gd name="connsiteX199" fmla="*/ 7667626 w 7915276"/>
                <a:gd name="connsiteY199" fmla="*/ 365760 h 1920240"/>
                <a:gd name="connsiteX200" fmla="*/ 7734301 w 7915276"/>
                <a:gd name="connsiteY200" fmla="*/ 432435 h 1920240"/>
                <a:gd name="connsiteX201" fmla="*/ 7734301 w 7915276"/>
                <a:gd name="connsiteY201" fmla="*/ 1487805 h 1920240"/>
                <a:gd name="connsiteX202" fmla="*/ 7667626 w 7915276"/>
                <a:gd name="connsiteY202" fmla="*/ 1554480 h 1920240"/>
                <a:gd name="connsiteX203" fmla="*/ 7600951 w 7915276"/>
                <a:gd name="connsiteY203" fmla="*/ 1487805 h 1920240"/>
                <a:gd name="connsiteX204" fmla="*/ 7600951 w 7915276"/>
                <a:gd name="connsiteY204" fmla="*/ 432435 h 1920240"/>
                <a:gd name="connsiteX205" fmla="*/ 7667626 w 7915276"/>
                <a:gd name="connsiteY205" fmla="*/ 365760 h 1920240"/>
                <a:gd name="connsiteX206" fmla="*/ 6219826 w 7915276"/>
                <a:gd name="connsiteY206" fmla="*/ 365760 h 1920240"/>
                <a:gd name="connsiteX207" fmla="*/ 6286501 w 7915276"/>
                <a:gd name="connsiteY207" fmla="*/ 432435 h 1920240"/>
                <a:gd name="connsiteX208" fmla="*/ 6286501 w 7915276"/>
                <a:gd name="connsiteY208" fmla="*/ 1487805 h 1920240"/>
                <a:gd name="connsiteX209" fmla="*/ 6219826 w 7915276"/>
                <a:gd name="connsiteY209" fmla="*/ 1554480 h 1920240"/>
                <a:gd name="connsiteX210" fmla="*/ 6153151 w 7915276"/>
                <a:gd name="connsiteY210" fmla="*/ 1487805 h 1920240"/>
                <a:gd name="connsiteX211" fmla="*/ 6153151 w 7915276"/>
                <a:gd name="connsiteY211" fmla="*/ 432435 h 1920240"/>
                <a:gd name="connsiteX212" fmla="*/ 6219826 w 7915276"/>
                <a:gd name="connsiteY212" fmla="*/ 365760 h 1920240"/>
                <a:gd name="connsiteX213" fmla="*/ 4229101 w 7915276"/>
                <a:gd name="connsiteY213" fmla="*/ 365760 h 1920240"/>
                <a:gd name="connsiteX214" fmla="*/ 4295776 w 7915276"/>
                <a:gd name="connsiteY214" fmla="*/ 432435 h 1920240"/>
                <a:gd name="connsiteX215" fmla="*/ 4295776 w 7915276"/>
                <a:gd name="connsiteY215" fmla="*/ 1487805 h 1920240"/>
                <a:gd name="connsiteX216" fmla="*/ 4229101 w 7915276"/>
                <a:gd name="connsiteY216" fmla="*/ 1554480 h 1920240"/>
                <a:gd name="connsiteX217" fmla="*/ 4162426 w 7915276"/>
                <a:gd name="connsiteY217" fmla="*/ 1487805 h 1920240"/>
                <a:gd name="connsiteX218" fmla="*/ 4162426 w 7915276"/>
                <a:gd name="connsiteY218" fmla="*/ 432435 h 1920240"/>
                <a:gd name="connsiteX219" fmla="*/ 4229101 w 7915276"/>
                <a:gd name="connsiteY219" fmla="*/ 365760 h 1920240"/>
                <a:gd name="connsiteX220" fmla="*/ 3324226 w 7915276"/>
                <a:gd name="connsiteY220" fmla="*/ 365760 h 1920240"/>
                <a:gd name="connsiteX221" fmla="*/ 3390901 w 7915276"/>
                <a:gd name="connsiteY221" fmla="*/ 432435 h 1920240"/>
                <a:gd name="connsiteX222" fmla="*/ 3390901 w 7915276"/>
                <a:gd name="connsiteY222" fmla="*/ 1487805 h 1920240"/>
                <a:gd name="connsiteX223" fmla="*/ 3324226 w 7915276"/>
                <a:gd name="connsiteY223" fmla="*/ 1554480 h 1920240"/>
                <a:gd name="connsiteX224" fmla="*/ 3257551 w 7915276"/>
                <a:gd name="connsiteY224" fmla="*/ 1487805 h 1920240"/>
                <a:gd name="connsiteX225" fmla="*/ 3257551 w 7915276"/>
                <a:gd name="connsiteY225" fmla="*/ 432435 h 1920240"/>
                <a:gd name="connsiteX226" fmla="*/ 3324226 w 7915276"/>
                <a:gd name="connsiteY226" fmla="*/ 365760 h 1920240"/>
                <a:gd name="connsiteX227" fmla="*/ 2600326 w 7915276"/>
                <a:gd name="connsiteY227" fmla="*/ 320040 h 1920240"/>
                <a:gd name="connsiteX228" fmla="*/ 2667001 w 7915276"/>
                <a:gd name="connsiteY228" fmla="*/ 386715 h 1920240"/>
                <a:gd name="connsiteX229" fmla="*/ 2667001 w 7915276"/>
                <a:gd name="connsiteY229" fmla="*/ 1533525 h 1920240"/>
                <a:gd name="connsiteX230" fmla="*/ 2600326 w 7915276"/>
                <a:gd name="connsiteY230" fmla="*/ 1600200 h 1920240"/>
                <a:gd name="connsiteX231" fmla="*/ 2533651 w 7915276"/>
                <a:gd name="connsiteY231" fmla="*/ 1533525 h 1920240"/>
                <a:gd name="connsiteX232" fmla="*/ 2533651 w 7915276"/>
                <a:gd name="connsiteY232" fmla="*/ 386715 h 1920240"/>
                <a:gd name="connsiteX233" fmla="*/ 2600326 w 7915276"/>
                <a:gd name="connsiteY233" fmla="*/ 320040 h 1920240"/>
                <a:gd name="connsiteX234" fmla="*/ 6762751 w 7915276"/>
                <a:gd name="connsiteY234" fmla="*/ 274320 h 1920240"/>
                <a:gd name="connsiteX235" fmla="*/ 6829426 w 7915276"/>
                <a:gd name="connsiteY235" fmla="*/ 340995 h 1920240"/>
                <a:gd name="connsiteX236" fmla="*/ 6829426 w 7915276"/>
                <a:gd name="connsiteY236" fmla="*/ 1579245 h 1920240"/>
                <a:gd name="connsiteX237" fmla="*/ 6762751 w 7915276"/>
                <a:gd name="connsiteY237" fmla="*/ 1645920 h 1920240"/>
                <a:gd name="connsiteX238" fmla="*/ 6696076 w 7915276"/>
                <a:gd name="connsiteY238" fmla="*/ 1579245 h 1920240"/>
                <a:gd name="connsiteX239" fmla="*/ 6696076 w 7915276"/>
                <a:gd name="connsiteY239" fmla="*/ 340995 h 1920240"/>
                <a:gd name="connsiteX240" fmla="*/ 6762751 w 7915276"/>
                <a:gd name="connsiteY240" fmla="*/ 274320 h 1920240"/>
                <a:gd name="connsiteX241" fmla="*/ 4772026 w 7915276"/>
                <a:gd name="connsiteY241" fmla="*/ 243458 h 1920240"/>
                <a:gd name="connsiteX242" fmla="*/ 4838701 w 7915276"/>
                <a:gd name="connsiteY242" fmla="*/ 310133 h 1920240"/>
                <a:gd name="connsiteX243" fmla="*/ 4838701 w 7915276"/>
                <a:gd name="connsiteY243" fmla="*/ 1610108 h 1920240"/>
                <a:gd name="connsiteX244" fmla="*/ 4772026 w 7915276"/>
                <a:gd name="connsiteY244" fmla="*/ 1676783 h 1920240"/>
                <a:gd name="connsiteX245" fmla="*/ 4705351 w 7915276"/>
                <a:gd name="connsiteY245" fmla="*/ 1610108 h 1920240"/>
                <a:gd name="connsiteX246" fmla="*/ 4705351 w 7915276"/>
                <a:gd name="connsiteY246" fmla="*/ 310133 h 1920240"/>
                <a:gd name="connsiteX247" fmla="*/ 4772026 w 7915276"/>
                <a:gd name="connsiteY247" fmla="*/ 243458 h 1920240"/>
                <a:gd name="connsiteX248" fmla="*/ 3143251 w 7915276"/>
                <a:gd name="connsiteY248" fmla="*/ 243458 h 1920240"/>
                <a:gd name="connsiteX249" fmla="*/ 3209926 w 7915276"/>
                <a:gd name="connsiteY249" fmla="*/ 310133 h 1920240"/>
                <a:gd name="connsiteX250" fmla="*/ 3209926 w 7915276"/>
                <a:gd name="connsiteY250" fmla="*/ 1610108 h 1920240"/>
                <a:gd name="connsiteX251" fmla="*/ 3143251 w 7915276"/>
                <a:gd name="connsiteY251" fmla="*/ 1676783 h 1920240"/>
                <a:gd name="connsiteX252" fmla="*/ 3076576 w 7915276"/>
                <a:gd name="connsiteY252" fmla="*/ 1610108 h 1920240"/>
                <a:gd name="connsiteX253" fmla="*/ 3076576 w 7915276"/>
                <a:gd name="connsiteY253" fmla="*/ 310133 h 1920240"/>
                <a:gd name="connsiteX254" fmla="*/ 3143251 w 7915276"/>
                <a:gd name="connsiteY254" fmla="*/ 243458 h 1920240"/>
                <a:gd name="connsiteX255" fmla="*/ 247651 w 7915276"/>
                <a:gd name="connsiteY255" fmla="*/ 243458 h 1920240"/>
                <a:gd name="connsiteX256" fmla="*/ 314326 w 7915276"/>
                <a:gd name="connsiteY256" fmla="*/ 310133 h 1920240"/>
                <a:gd name="connsiteX257" fmla="*/ 314326 w 7915276"/>
                <a:gd name="connsiteY257" fmla="*/ 1610108 h 1920240"/>
                <a:gd name="connsiteX258" fmla="*/ 247651 w 7915276"/>
                <a:gd name="connsiteY258" fmla="*/ 1676783 h 1920240"/>
                <a:gd name="connsiteX259" fmla="*/ 180976 w 7915276"/>
                <a:gd name="connsiteY259" fmla="*/ 1610108 h 1920240"/>
                <a:gd name="connsiteX260" fmla="*/ 180976 w 7915276"/>
                <a:gd name="connsiteY260" fmla="*/ 310133 h 1920240"/>
                <a:gd name="connsiteX261" fmla="*/ 247651 w 7915276"/>
                <a:gd name="connsiteY261" fmla="*/ 243458 h 1920240"/>
                <a:gd name="connsiteX262" fmla="*/ 6581776 w 7915276"/>
                <a:gd name="connsiteY262" fmla="*/ 182880 h 1920240"/>
                <a:gd name="connsiteX263" fmla="*/ 6648451 w 7915276"/>
                <a:gd name="connsiteY263" fmla="*/ 249555 h 1920240"/>
                <a:gd name="connsiteX264" fmla="*/ 6648451 w 7915276"/>
                <a:gd name="connsiteY264" fmla="*/ 1670685 h 1920240"/>
                <a:gd name="connsiteX265" fmla="*/ 6581776 w 7915276"/>
                <a:gd name="connsiteY265" fmla="*/ 1737360 h 1920240"/>
                <a:gd name="connsiteX266" fmla="*/ 6515101 w 7915276"/>
                <a:gd name="connsiteY266" fmla="*/ 1670685 h 1920240"/>
                <a:gd name="connsiteX267" fmla="*/ 6515101 w 7915276"/>
                <a:gd name="connsiteY267" fmla="*/ 249555 h 1920240"/>
                <a:gd name="connsiteX268" fmla="*/ 6581776 w 7915276"/>
                <a:gd name="connsiteY268" fmla="*/ 182880 h 1920240"/>
                <a:gd name="connsiteX269" fmla="*/ 3505201 w 7915276"/>
                <a:gd name="connsiteY269" fmla="*/ 182880 h 1920240"/>
                <a:gd name="connsiteX270" fmla="*/ 3571876 w 7915276"/>
                <a:gd name="connsiteY270" fmla="*/ 249555 h 1920240"/>
                <a:gd name="connsiteX271" fmla="*/ 3571876 w 7915276"/>
                <a:gd name="connsiteY271" fmla="*/ 1670685 h 1920240"/>
                <a:gd name="connsiteX272" fmla="*/ 3505201 w 7915276"/>
                <a:gd name="connsiteY272" fmla="*/ 1737360 h 1920240"/>
                <a:gd name="connsiteX273" fmla="*/ 3438526 w 7915276"/>
                <a:gd name="connsiteY273" fmla="*/ 1670685 h 1920240"/>
                <a:gd name="connsiteX274" fmla="*/ 3438526 w 7915276"/>
                <a:gd name="connsiteY274" fmla="*/ 249555 h 1920240"/>
                <a:gd name="connsiteX275" fmla="*/ 3505201 w 7915276"/>
                <a:gd name="connsiteY275" fmla="*/ 182880 h 1920240"/>
                <a:gd name="connsiteX276" fmla="*/ 4048126 w 7915276"/>
                <a:gd name="connsiteY276" fmla="*/ 137160 h 1920240"/>
                <a:gd name="connsiteX277" fmla="*/ 4114801 w 7915276"/>
                <a:gd name="connsiteY277" fmla="*/ 203835 h 1920240"/>
                <a:gd name="connsiteX278" fmla="*/ 4114801 w 7915276"/>
                <a:gd name="connsiteY278" fmla="*/ 1716405 h 1920240"/>
                <a:gd name="connsiteX279" fmla="*/ 4048126 w 7915276"/>
                <a:gd name="connsiteY279" fmla="*/ 1783080 h 1920240"/>
                <a:gd name="connsiteX280" fmla="*/ 3981451 w 7915276"/>
                <a:gd name="connsiteY280" fmla="*/ 1716405 h 1920240"/>
                <a:gd name="connsiteX281" fmla="*/ 3981451 w 7915276"/>
                <a:gd name="connsiteY281" fmla="*/ 203835 h 1920240"/>
                <a:gd name="connsiteX282" fmla="*/ 4048126 w 7915276"/>
                <a:gd name="connsiteY282" fmla="*/ 137160 h 1920240"/>
                <a:gd name="connsiteX283" fmla="*/ 2962276 w 7915276"/>
                <a:gd name="connsiteY283" fmla="*/ 137160 h 1920240"/>
                <a:gd name="connsiteX284" fmla="*/ 3028951 w 7915276"/>
                <a:gd name="connsiteY284" fmla="*/ 203835 h 1920240"/>
                <a:gd name="connsiteX285" fmla="*/ 3028951 w 7915276"/>
                <a:gd name="connsiteY285" fmla="*/ 1716405 h 1920240"/>
                <a:gd name="connsiteX286" fmla="*/ 2962276 w 7915276"/>
                <a:gd name="connsiteY286" fmla="*/ 1783080 h 1920240"/>
                <a:gd name="connsiteX287" fmla="*/ 2895601 w 7915276"/>
                <a:gd name="connsiteY287" fmla="*/ 1716405 h 1920240"/>
                <a:gd name="connsiteX288" fmla="*/ 2895601 w 7915276"/>
                <a:gd name="connsiteY288" fmla="*/ 203835 h 1920240"/>
                <a:gd name="connsiteX289" fmla="*/ 2962276 w 7915276"/>
                <a:gd name="connsiteY289" fmla="*/ 137160 h 1920240"/>
                <a:gd name="connsiteX290" fmla="*/ 2781301 w 7915276"/>
                <a:gd name="connsiteY290" fmla="*/ 91440 h 1920240"/>
                <a:gd name="connsiteX291" fmla="*/ 2847976 w 7915276"/>
                <a:gd name="connsiteY291" fmla="*/ 158115 h 1920240"/>
                <a:gd name="connsiteX292" fmla="*/ 2847976 w 7915276"/>
                <a:gd name="connsiteY292" fmla="*/ 1762125 h 1920240"/>
                <a:gd name="connsiteX293" fmla="*/ 2781301 w 7915276"/>
                <a:gd name="connsiteY293" fmla="*/ 1828800 h 1920240"/>
                <a:gd name="connsiteX294" fmla="*/ 2714626 w 7915276"/>
                <a:gd name="connsiteY294" fmla="*/ 1762125 h 1920240"/>
                <a:gd name="connsiteX295" fmla="*/ 2714626 w 7915276"/>
                <a:gd name="connsiteY295" fmla="*/ 158115 h 1920240"/>
                <a:gd name="connsiteX296" fmla="*/ 2781301 w 7915276"/>
                <a:gd name="connsiteY296" fmla="*/ 91440 h 1920240"/>
                <a:gd name="connsiteX297" fmla="*/ 6400801 w 7915276"/>
                <a:gd name="connsiteY297" fmla="*/ 0 h 1920240"/>
                <a:gd name="connsiteX298" fmla="*/ 6467476 w 7915276"/>
                <a:gd name="connsiteY298" fmla="*/ 66675 h 1920240"/>
                <a:gd name="connsiteX299" fmla="*/ 6467476 w 7915276"/>
                <a:gd name="connsiteY299" fmla="*/ 1853565 h 1920240"/>
                <a:gd name="connsiteX300" fmla="*/ 6400801 w 7915276"/>
                <a:gd name="connsiteY300" fmla="*/ 1920240 h 1920240"/>
                <a:gd name="connsiteX301" fmla="*/ 6334126 w 7915276"/>
                <a:gd name="connsiteY301" fmla="*/ 1853565 h 1920240"/>
                <a:gd name="connsiteX302" fmla="*/ 6334126 w 7915276"/>
                <a:gd name="connsiteY302" fmla="*/ 66675 h 1920240"/>
                <a:gd name="connsiteX303" fmla="*/ 6400801 w 7915276"/>
                <a:gd name="connsiteY303" fmla="*/ 0 h 1920240"/>
                <a:gd name="connsiteX304" fmla="*/ 3867151 w 7915276"/>
                <a:gd name="connsiteY304" fmla="*/ 0 h 1920240"/>
                <a:gd name="connsiteX305" fmla="*/ 3933826 w 7915276"/>
                <a:gd name="connsiteY305" fmla="*/ 66675 h 1920240"/>
                <a:gd name="connsiteX306" fmla="*/ 3933826 w 7915276"/>
                <a:gd name="connsiteY306" fmla="*/ 1853565 h 1920240"/>
                <a:gd name="connsiteX307" fmla="*/ 3867151 w 7915276"/>
                <a:gd name="connsiteY307" fmla="*/ 1920240 h 1920240"/>
                <a:gd name="connsiteX308" fmla="*/ 3800476 w 7915276"/>
                <a:gd name="connsiteY308" fmla="*/ 1853565 h 1920240"/>
                <a:gd name="connsiteX309" fmla="*/ 3800476 w 7915276"/>
                <a:gd name="connsiteY309" fmla="*/ 66675 h 1920240"/>
                <a:gd name="connsiteX310" fmla="*/ 3867151 w 7915276"/>
                <a:gd name="connsiteY310" fmla="*/ 0 h 192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</a:cxnLst>
              <a:rect l="l" t="t" r="r" b="b"/>
              <a:pathLst>
                <a:path w="7915276" h="1920240">
                  <a:moveTo>
                    <a:pt x="5655946" y="914400"/>
                  </a:moveTo>
                  <a:lnTo>
                    <a:pt x="5697856" y="914400"/>
                  </a:lnTo>
                  <a:cubicBezTo>
                    <a:pt x="5723106" y="914400"/>
                    <a:pt x="5743576" y="934870"/>
                    <a:pt x="5743576" y="960120"/>
                  </a:cubicBezTo>
                  <a:cubicBezTo>
                    <a:pt x="5743576" y="985370"/>
                    <a:pt x="5723106" y="1005840"/>
                    <a:pt x="5697856" y="1005840"/>
                  </a:cubicBezTo>
                  <a:lnTo>
                    <a:pt x="5655946" y="1005840"/>
                  </a:lnTo>
                  <a:cubicBezTo>
                    <a:pt x="5630696" y="1005840"/>
                    <a:pt x="5610226" y="985370"/>
                    <a:pt x="5610226" y="960120"/>
                  </a:cubicBezTo>
                  <a:cubicBezTo>
                    <a:pt x="5610226" y="934870"/>
                    <a:pt x="5630696" y="914400"/>
                    <a:pt x="5655946" y="914400"/>
                  </a:cubicBezTo>
                  <a:close/>
                  <a:moveTo>
                    <a:pt x="1514477" y="868680"/>
                  </a:moveTo>
                  <a:cubicBezTo>
                    <a:pt x="1551300" y="868680"/>
                    <a:pt x="1581151" y="898531"/>
                    <a:pt x="1581151" y="935355"/>
                  </a:cubicBezTo>
                  <a:lnTo>
                    <a:pt x="1581151" y="984885"/>
                  </a:lnTo>
                  <a:cubicBezTo>
                    <a:pt x="1581151" y="1021709"/>
                    <a:pt x="1551300" y="1051560"/>
                    <a:pt x="1514477" y="1051560"/>
                  </a:cubicBezTo>
                  <a:cubicBezTo>
                    <a:pt x="1477652" y="1051560"/>
                    <a:pt x="1447801" y="1021709"/>
                    <a:pt x="1447801" y="984885"/>
                  </a:cubicBezTo>
                  <a:lnTo>
                    <a:pt x="1447801" y="935355"/>
                  </a:lnTo>
                  <a:cubicBezTo>
                    <a:pt x="1447801" y="898531"/>
                    <a:pt x="1477652" y="868680"/>
                    <a:pt x="1514477" y="868680"/>
                  </a:cubicBezTo>
                  <a:close/>
                  <a:moveTo>
                    <a:pt x="1695451" y="822960"/>
                  </a:moveTo>
                  <a:cubicBezTo>
                    <a:pt x="1732275" y="822960"/>
                    <a:pt x="1762126" y="852811"/>
                    <a:pt x="1762126" y="889635"/>
                  </a:cubicBezTo>
                  <a:lnTo>
                    <a:pt x="1762126" y="1030605"/>
                  </a:lnTo>
                  <a:cubicBezTo>
                    <a:pt x="1762126" y="1067429"/>
                    <a:pt x="1732275" y="1097280"/>
                    <a:pt x="1695451" y="1097280"/>
                  </a:cubicBezTo>
                  <a:cubicBezTo>
                    <a:pt x="1658627" y="1097280"/>
                    <a:pt x="1628777" y="1067429"/>
                    <a:pt x="1628777" y="1030605"/>
                  </a:cubicBezTo>
                  <a:lnTo>
                    <a:pt x="1628777" y="889635"/>
                  </a:lnTo>
                  <a:cubicBezTo>
                    <a:pt x="1628777" y="852811"/>
                    <a:pt x="1658627" y="822960"/>
                    <a:pt x="1695451" y="822960"/>
                  </a:cubicBezTo>
                  <a:close/>
                  <a:moveTo>
                    <a:pt x="1152526" y="822960"/>
                  </a:moveTo>
                  <a:cubicBezTo>
                    <a:pt x="1189350" y="822960"/>
                    <a:pt x="1219202" y="852811"/>
                    <a:pt x="1219202" y="889635"/>
                  </a:cubicBezTo>
                  <a:lnTo>
                    <a:pt x="1219202" y="1030605"/>
                  </a:lnTo>
                  <a:cubicBezTo>
                    <a:pt x="1219202" y="1067429"/>
                    <a:pt x="1189350" y="1097280"/>
                    <a:pt x="1152526" y="1097280"/>
                  </a:cubicBezTo>
                  <a:cubicBezTo>
                    <a:pt x="1115702" y="1097280"/>
                    <a:pt x="1085851" y="1067429"/>
                    <a:pt x="1085851" y="1030605"/>
                  </a:cubicBezTo>
                  <a:lnTo>
                    <a:pt x="1085851" y="889635"/>
                  </a:lnTo>
                  <a:cubicBezTo>
                    <a:pt x="1085851" y="852811"/>
                    <a:pt x="1115702" y="822960"/>
                    <a:pt x="1152526" y="822960"/>
                  </a:cubicBezTo>
                  <a:close/>
                  <a:moveTo>
                    <a:pt x="7848601" y="777240"/>
                  </a:moveTo>
                  <a:cubicBezTo>
                    <a:pt x="7885425" y="777240"/>
                    <a:pt x="7915276" y="807091"/>
                    <a:pt x="7915276" y="843915"/>
                  </a:cubicBezTo>
                  <a:lnTo>
                    <a:pt x="7915276" y="1076325"/>
                  </a:lnTo>
                  <a:cubicBezTo>
                    <a:pt x="7915276" y="1113149"/>
                    <a:pt x="7885425" y="1143000"/>
                    <a:pt x="7848601" y="1143000"/>
                  </a:cubicBezTo>
                  <a:cubicBezTo>
                    <a:pt x="7811777" y="1143000"/>
                    <a:pt x="7781926" y="1113149"/>
                    <a:pt x="7781926" y="1076325"/>
                  </a:cubicBezTo>
                  <a:lnTo>
                    <a:pt x="7781926" y="843915"/>
                  </a:lnTo>
                  <a:cubicBezTo>
                    <a:pt x="7781926" y="807091"/>
                    <a:pt x="7811777" y="777240"/>
                    <a:pt x="7848601" y="777240"/>
                  </a:cubicBezTo>
                  <a:close/>
                  <a:moveTo>
                    <a:pt x="1876426" y="777240"/>
                  </a:moveTo>
                  <a:cubicBezTo>
                    <a:pt x="1913250" y="777240"/>
                    <a:pt x="1943101" y="807091"/>
                    <a:pt x="1943101" y="843915"/>
                  </a:cubicBezTo>
                  <a:lnTo>
                    <a:pt x="1943101" y="1076325"/>
                  </a:lnTo>
                  <a:cubicBezTo>
                    <a:pt x="1943101" y="1113149"/>
                    <a:pt x="1913250" y="1143000"/>
                    <a:pt x="1876426" y="1143000"/>
                  </a:cubicBezTo>
                  <a:cubicBezTo>
                    <a:pt x="1839603" y="1143000"/>
                    <a:pt x="1809751" y="1113149"/>
                    <a:pt x="1809751" y="1076325"/>
                  </a:cubicBezTo>
                  <a:lnTo>
                    <a:pt x="1809751" y="843915"/>
                  </a:lnTo>
                  <a:cubicBezTo>
                    <a:pt x="1809751" y="807091"/>
                    <a:pt x="1839603" y="777240"/>
                    <a:pt x="1876426" y="777240"/>
                  </a:cubicBezTo>
                  <a:close/>
                  <a:moveTo>
                    <a:pt x="1333501" y="777240"/>
                  </a:moveTo>
                  <a:cubicBezTo>
                    <a:pt x="1370325" y="777240"/>
                    <a:pt x="1400176" y="807091"/>
                    <a:pt x="1400176" y="843915"/>
                  </a:cubicBezTo>
                  <a:lnTo>
                    <a:pt x="1400176" y="1076325"/>
                  </a:lnTo>
                  <a:cubicBezTo>
                    <a:pt x="1400176" y="1113149"/>
                    <a:pt x="1370325" y="1143000"/>
                    <a:pt x="1333501" y="1143000"/>
                  </a:cubicBezTo>
                  <a:cubicBezTo>
                    <a:pt x="1296677" y="1143000"/>
                    <a:pt x="1266826" y="1113149"/>
                    <a:pt x="1266826" y="1076325"/>
                  </a:cubicBezTo>
                  <a:lnTo>
                    <a:pt x="1266826" y="843915"/>
                  </a:lnTo>
                  <a:cubicBezTo>
                    <a:pt x="1266826" y="807091"/>
                    <a:pt x="1296677" y="777240"/>
                    <a:pt x="1333501" y="777240"/>
                  </a:cubicBezTo>
                  <a:close/>
                  <a:moveTo>
                    <a:pt x="7305676" y="731520"/>
                  </a:moveTo>
                  <a:cubicBezTo>
                    <a:pt x="7342500" y="731520"/>
                    <a:pt x="7372351" y="761371"/>
                    <a:pt x="7372351" y="798195"/>
                  </a:cubicBezTo>
                  <a:lnTo>
                    <a:pt x="7372351" y="1122045"/>
                  </a:lnTo>
                  <a:cubicBezTo>
                    <a:pt x="7372351" y="1158869"/>
                    <a:pt x="7342500" y="1188720"/>
                    <a:pt x="7305676" y="1188720"/>
                  </a:cubicBezTo>
                  <a:cubicBezTo>
                    <a:pt x="7268852" y="1188720"/>
                    <a:pt x="7239001" y="1158869"/>
                    <a:pt x="7239001" y="1122045"/>
                  </a:cubicBezTo>
                  <a:lnTo>
                    <a:pt x="7239001" y="798195"/>
                  </a:lnTo>
                  <a:cubicBezTo>
                    <a:pt x="7239001" y="761371"/>
                    <a:pt x="7268852" y="731520"/>
                    <a:pt x="7305676" y="731520"/>
                  </a:cubicBezTo>
                  <a:close/>
                  <a:moveTo>
                    <a:pt x="5314951" y="731520"/>
                  </a:moveTo>
                  <a:cubicBezTo>
                    <a:pt x="5351775" y="731520"/>
                    <a:pt x="5381626" y="761371"/>
                    <a:pt x="5381626" y="798195"/>
                  </a:cubicBezTo>
                  <a:lnTo>
                    <a:pt x="5381626" y="1122045"/>
                  </a:lnTo>
                  <a:cubicBezTo>
                    <a:pt x="5381626" y="1158869"/>
                    <a:pt x="5351775" y="1188720"/>
                    <a:pt x="5314951" y="1188720"/>
                  </a:cubicBezTo>
                  <a:cubicBezTo>
                    <a:pt x="5278127" y="1188720"/>
                    <a:pt x="5248276" y="1158869"/>
                    <a:pt x="5248276" y="1122045"/>
                  </a:cubicBezTo>
                  <a:lnTo>
                    <a:pt x="5248276" y="798195"/>
                  </a:lnTo>
                  <a:cubicBezTo>
                    <a:pt x="5248276" y="761371"/>
                    <a:pt x="5278127" y="731520"/>
                    <a:pt x="5314951" y="731520"/>
                  </a:cubicBezTo>
                  <a:close/>
                  <a:moveTo>
                    <a:pt x="2057401" y="731520"/>
                  </a:moveTo>
                  <a:cubicBezTo>
                    <a:pt x="2094225" y="731520"/>
                    <a:pt x="2124076" y="761371"/>
                    <a:pt x="2124076" y="798195"/>
                  </a:cubicBezTo>
                  <a:lnTo>
                    <a:pt x="2124076" y="1122045"/>
                  </a:lnTo>
                  <a:cubicBezTo>
                    <a:pt x="2124076" y="1158869"/>
                    <a:pt x="2094225" y="1188720"/>
                    <a:pt x="2057401" y="1188720"/>
                  </a:cubicBezTo>
                  <a:cubicBezTo>
                    <a:pt x="2020577" y="1188720"/>
                    <a:pt x="1990726" y="1158869"/>
                    <a:pt x="1990726" y="1122045"/>
                  </a:cubicBezTo>
                  <a:lnTo>
                    <a:pt x="1990726" y="798195"/>
                  </a:lnTo>
                  <a:cubicBezTo>
                    <a:pt x="1990726" y="761371"/>
                    <a:pt x="2020577" y="731520"/>
                    <a:pt x="2057401" y="731520"/>
                  </a:cubicBezTo>
                  <a:close/>
                  <a:moveTo>
                    <a:pt x="971551" y="731520"/>
                  </a:moveTo>
                  <a:cubicBezTo>
                    <a:pt x="1008376" y="731520"/>
                    <a:pt x="1038226" y="761371"/>
                    <a:pt x="1038226" y="798195"/>
                  </a:cubicBezTo>
                  <a:lnTo>
                    <a:pt x="1038226" y="1122045"/>
                  </a:lnTo>
                  <a:cubicBezTo>
                    <a:pt x="1038226" y="1158869"/>
                    <a:pt x="1008376" y="1188720"/>
                    <a:pt x="971551" y="1188720"/>
                  </a:cubicBezTo>
                  <a:cubicBezTo>
                    <a:pt x="934728" y="1188720"/>
                    <a:pt x="904876" y="1158869"/>
                    <a:pt x="904876" y="1122045"/>
                  </a:cubicBezTo>
                  <a:lnTo>
                    <a:pt x="904876" y="798195"/>
                  </a:lnTo>
                  <a:cubicBezTo>
                    <a:pt x="904876" y="761371"/>
                    <a:pt x="934728" y="731520"/>
                    <a:pt x="971551" y="731520"/>
                  </a:cubicBezTo>
                  <a:close/>
                  <a:moveTo>
                    <a:pt x="5857876" y="685800"/>
                  </a:moveTo>
                  <a:cubicBezTo>
                    <a:pt x="5894700" y="685800"/>
                    <a:pt x="5924551" y="715651"/>
                    <a:pt x="5924551" y="752475"/>
                  </a:cubicBezTo>
                  <a:lnTo>
                    <a:pt x="5924551" y="1167765"/>
                  </a:lnTo>
                  <a:cubicBezTo>
                    <a:pt x="5924551" y="1204589"/>
                    <a:pt x="5894700" y="1234440"/>
                    <a:pt x="5857876" y="1234440"/>
                  </a:cubicBezTo>
                  <a:cubicBezTo>
                    <a:pt x="5821052" y="1234440"/>
                    <a:pt x="5791201" y="1204589"/>
                    <a:pt x="5791201" y="1167765"/>
                  </a:cubicBezTo>
                  <a:lnTo>
                    <a:pt x="5791201" y="752475"/>
                  </a:lnTo>
                  <a:cubicBezTo>
                    <a:pt x="5791201" y="715651"/>
                    <a:pt x="5821052" y="685800"/>
                    <a:pt x="5857876" y="685800"/>
                  </a:cubicBezTo>
                  <a:close/>
                  <a:moveTo>
                    <a:pt x="5495926" y="685800"/>
                  </a:moveTo>
                  <a:cubicBezTo>
                    <a:pt x="5532750" y="685800"/>
                    <a:pt x="5562601" y="715651"/>
                    <a:pt x="5562601" y="752475"/>
                  </a:cubicBezTo>
                  <a:lnTo>
                    <a:pt x="5562601" y="1167765"/>
                  </a:lnTo>
                  <a:cubicBezTo>
                    <a:pt x="5562601" y="1204589"/>
                    <a:pt x="5532750" y="1234440"/>
                    <a:pt x="5495926" y="1234440"/>
                  </a:cubicBezTo>
                  <a:cubicBezTo>
                    <a:pt x="5459102" y="1234440"/>
                    <a:pt x="5429251" y="1204589"/>
                    <a:pt x="5429251" y="1167765"/>
                  </a:cubicBezTo>
                  <a:lnTo>
                    <a:pt x="5429251" y="752475"/>
                  </a:lnTo>
                  <a:cubicBezTo>
                    <a:pt x="5429251" y="715651"/>
                    <a:pt x="5459102" y="685800"/>
                    <a:pt x="5495926" y="685800"/>
                  </a:cubicBezTo>
                  <a:close/>
                  <a:moveTo>
                    <a:pt x="2238376" y="685800"/>
                  </a:moveTo>
                  <a:cubicBezTo>
                    <a:pt x="2275200" y="685800"/>
                    <a:pt x="2305051" y="715651"/>
                    <a:pt x="2305051" y="752475"/>
                  </a:cubicBezTo>
                  <a:lnTo>
                    <a:pt x="2305051" y="1167765"/>
                  </a:lnTo>
                  <a:cubicBezTo>
                    <a:pt x="2305051" y="1204589"/>
                    <a:pt x="2275200" y="1234440"/>
                    <a:pt x="2238376" y="1234440"/>
                  </a:cubicBezTo>
                  <a:cubicBezTo>
                    <a:pt x="2201552" y="1234440"/>
                    <a:pt x="2171701" y="1204589"/>
                    <a:pt x="2171701" y="1167765"/>
                  </a:cubicBezTo>
                  <a:lnTo>
                    <a:pt x="2171701" y="752475"/>
                  </a:lnTo>
                  <a:cubicBezTo>
                    <a:pt x="2171701" y="715651"/>
                    <a:pt x="2201552" y="685800"/>
                    <a:pt x="2238376" y="685800"/>
                  </a:cubicBezTo>
                  <a:close/>
                  <a:moveTo>
                    <a:pt x="609602" y="679356"/>
                  </a:moveTo>
                  <a:cubicBezTo>
                    <a:pt x="646425" y="679356"/>
                    <a:pt x="676276" y="709207"/>
                    <a:pt x="676276" y="746031"/>
                  </a:cubicBezTo>
                  <a:cubicBezTo>
                    <a:pt x="676276" y="888758"/>
                    <a:pt x="676275" y="1031484"/>
                    <a:pt x="676275" y="1174211"/>
                  </a:cubicBezTo>
                  <a:cubicBezTo>
                    <a:pt x="676275" y="1211035"/>
                    <a:pt x="646424" y="1240886"/>
                    <a:pt x="609600" y="1240886"/>
                  </a:cubicBezTo>
                  <a:lnTo>
                    <a:pt x="609602" y="1240885"/>
                  </a:lnTo>
                  <a:cubicBezTo>
                    <a:pt x="572777" y="1240885"/>
                    <a:pt x="542926" y="1211034"/>
                    <a:pt x="542926" y="1174210"/>
                  </a:cubicBezTo>
                  <a:lnTo>
                    <a:pt x="542926" y="746031"/>
                  </a:lnTo>
                  <a:cubicBezTo>
                    <a:pt x="542926" y="709207"/>
                    <a:pt x="572777" y="679356"/>
                    <a:pt x="609602" y="679356"/>
                  </a:cubicBezTo>
                  <a:close/>
                  <a:moveTo>
                    <a:pt x="6943726" y="640080"/>
                  </a:moveTo>
                  <a:cubicBezTo>
                    <a:pt x="6980550" y="640080"/>
                    <a:pt x="7010401" y="669931"/>
                    <a:pt x="7010401" y="706755"/>
                  </a:cubicBezTo>
                  <a:lnTo>
                    <a:pt x="7010401" y="1213485"/>
                  </a:lnTo>
                  <a:cubicBezTo>
                    <a:pt x="7010401" y="1250309"/>
                    <a:pt x="6980550" y="1280160"/>
                    <a:pt x="6943726" y="1280160"/>
                  </a:cubicBezTo>
                  <a:cubicBezTo>
                    <a:pt x="6906902" y="1280160"/>
                    <a:pt x="6877051" y="1250309"/>
                    <a:pt x="6877051" y="1213485"/>
                  </a:cubicBezTo>
                  <a:lnTo>
                    <a:pt x="6877051" y="706755"/>
                  </a:lnTo>
                  <a:cubicBezTo>
                    <a:pt x="6877051" y="669931"/>
                    <a:pt x="6906902" y="640080"/>
                    <a:pt x="6943726" y="640080"/>
                  </a:cubicBezTo>
                  <a:close/>
                  <a:moveTo>
                    <a:pt x="5133976" y="640080"/>
                  </a:moveTo>
                  <a:cubicBezTo>
                    <a:pt x="5170800" y="640080"/>
                    <a:pt x="5200651" y="669931"/>
                    <a:pt x="5200651" y="706755"/>
                  </a:cubicBezTo>
                  <a:lnTo>
                    <a:pt x="5200651" y="1213485"/>
                  </a:lnTo>
                  <a:cubicBezTo>
                    <a:pt x="5200651" y="1250309"/>
                    <a:pt x="5170800" y="1280160"/>
                    <a:pt x="5133976" y="1280160"/>
                  </a:cubicBezTo>
                  <a:cubicBezTo>
                    <a:pt x="5097152" y="1280160"/>
                    <a:pt x="5067301" y="1250309"/>
                    <a:pt x="5067301" y="1213485"/>
                  </a:cubicBezTo>
                  <a:lnTo>
                    <a:pt x="5067301" y="706755"/>
                  </a:lnTo>
                  <a:cubicBezTo>
                    <a:pt x="5067301" y="669931"/>
                    <a:pt x="5097152" y="640080"/>
                    <a:pt x="5133976" y="640080"/>
                  </a:cubicBezTo>
                  <a:close/>
                  <a:moveTo>
                    <a:pt x="790576" y="640080"/>
                  </a:moveTo>
                  <a:cubicBezTo>
                    <a:pt x="827400" y="640080"/>
                    <a:pt x="857251" y="669931"/>
                    <a:pt x="857251" y="706755"/>
                  </a:cubicBezTo>
                  <a:lnTo>
                    <a:pt x="857251" y="1213485"/>
                  </a:lnTo>
                  <a:cubicBezTo>
                    <a:pt x="857251" y="1250309"/>
                    <a:pt x="827400" y="1280160"/>
                    <a:pt x="790576" y="1280160"/>
                  </a:cubicBezTo>
                  <a:cubicBezTo>
                    <a:pt x="753752" y="1280160"/>
                    <a:pt x="723902" y="1250309"/>
                    <a:pt x="723902" y="1213485"/>
                  </a:cubicBezTo>
                  <a:lnTo>
                    <a:pt x="723902" y="706755"/>
                  </a:lnTo>
                  <a:cubicBezTo>
                    <a:pt x="723902" y="669931"/>
                    <a:pt x="753752" y="640080"/>
                    <a:pt x="790576" y="640080"/>
                  </a:cubicBezTo>
                  <a:close/>
                  <a:moveTo>
                    <a:pt x="7486651" y="548640"/>
                  </a:moveTo>
                  <a:cubicBezTo>
                    <a:pt x="7523475" y="548640"/>
                    <a:pt x="7553326" y="578491"/>
                    <a:pt x="7553326" y="615315"/>
                  </a:cubicBezTo>
                  <a:lnTo>
                    <a:pt x="7553326" y="1304925"/>
                  </a:lnTo>
                  <a:cubicBezTo>
                    <a:pt x="7553326" y="1341749"/>
                    <a:pt x="7523475" y="1371600"/>
                    <a:pt x="7486651" y="1371600"/>
                  </a:cubicBezTo>
                  <a:cubicBezTo>
                    <a:pt x="7449827" y="1371600"/>
                    <a:pt x="7419976" y="1341749"/>
                    <a:pt x="7419976" y="1304925"/>
                  </a:cubicBezTo>
                  <a:lnTo>
                    <a:pt x="7419976" y="615315"/>
                  </a:lnTo>
                  <a:cubicBezTo>
                    <a:pt x="7419976" y="578491"/>
                    <a:pt x="7449827" y="548640"/>
                    <a:pt x="7486651" y="548640"/>
                  </a:cubicBezTo>
                  <a:close/>
                  <a:moveTo>
                    <a:pt x="2419351" y="548640"/>
                  </a:moveTo>
                  <a:cubicBezTo>
                    <a:pt x="2456175" y="548640"/>
                    <a:pt x="2486026" y="578491"/>
                    <a:pt x="2486026" y="615315"/>
                  </a:cubicBezTo>
                  <a:lnTo>
                    <a:pt x="2486026" y="1304925"/>
                  </a:lnTo>
                  <a:cubicBezTo>
                    <a:pt x="2486026" y="1341749"/>
                    <a:pt x="2456175" y="1371600"/>
                    <a:pt x="2419351" y="1371600"/>
                  </a:cubicBezTo>
                  <a:cubicBezTo>
                    <a:pt x="2382527" y="1371600"/>
                    <a:pt x="2352676" y="1341749"/>
                    <a:pt x="2352676" y="1304925"/>
                  </a:cubicBezTo>
                  <a:lnTo>
                    <a:pt x="2352676" y="615315"/>
                  </a:lnTo>
                  <a:cubicBezTo>
                    <a:pt x="2352676" y="578491"/>
                    <a:pt x="2382527" y="548640"/>
                    <a:pt x="2419351" y="548640"/>
                  </a:cubicBezTo>
                  <a:close/>
                  <a:moveTo>
                    <a:pt x="66676" y="546281"/>
                  </a:moveTo>
                  <a:cubicBezTo>
                    <a:pt x="103501" y="546281"/>
                    <a:pt x="133352" y="576133"/>
                    <a:pt x="133352" y="612957"/>
                  </a:cubicBezTo>
                  <a:cubicBezTo>
                    <a:pt x="133352" y="844399"/>
                    <a:pt x="133351" y="1075842"/>
                    <a:pt x="133351" y="1307284"/>
                  </a:cubicBezTo>
                  <a:cubicBezTo>
                    <a:pt x="133351" y="1344108"/>
                    <a:pt x="103499" y="1373960"/>
                    <a:pt x="66676" y="1373960"/>
                  </a:cubicBezTo>
                  <a:lnTo>
                    <a:pt x="66676" y="1373959"/>
                  </a:lnTo>
                  <a:cubicBezTo>
                    <a:pt x="29853" y="1373959"/>
                    <a:pt x="0" y="1344107"/>
                    <a:pt x="0" y="1307283"/>
                  </a:cubicBezTo>
                  <a:lnTo>
                    <a:pt x="0" y="612957"/>
                  </a:lnTo>
                  <a:cubicBezTo>
                    <a:pt x="0" y="576133"/>
                    <a:pt x="29853" y="546281"/>
                    <a:pt x="66676" y="546281"/>
                  </a:cubicBezTo>
                  <a:close/>
                  <a:moveTo>
                    <a:pt x="6038851" y="502920"/>
                  </a:moveTo>
                  <a:cubicBezTo>
                    <a:pt x="6075675" y="502920"/>
                    <a:pt x="6105526" y="532771"/>
                    <a:pt x="6105526" y="569595"/>
                  </a:cubicBezTo>
                  <a:lnTo>
                    <a:pt x="6105526" y="1350645"/>
                  </a:lnTo>
                  <a:cubicBezTo>
                    <a:pt x="6105526" y="1387469"/>
                    <a:pt x="6075675" y="1417320"/>
                    <a:pt x="6038851" y="1417320"/>
                  </a:cubicBezTo>
                  <a:cubicBezTo>
                    <a:pt x="6002027" y="1417320"/>
                    <a:pt x="5972176" y="1387469"/>
                    <a:pt x="5972176" y="1350645"/>
                  </a:cubicBezTo>
                  <a:lnTo>
                    <a:pt x="5972176" y="569595"/>
                  </a:lnTo>
                  <a:cubicBezTo>
                    <a:pt x="5972176" y="532771"/>
                    <a:pt x="6002027" y="502920"/>
                    <a:pt x="6038851" y="502920"/>
                  </a:cubicBezTo>
                  <a:close/>
                  <a:moveTo>
                    <a:pt x="4591051" y="502920"/>
                  </a:moveTo>
                  <a:cubicBezTo>
                    <a:pt x="4627875" y="502920"/>
                    <a:pt x="4657726" y="532771"/>
                    <a:pt x="4657726" y="569595"/>
                  </a:cubicBezTo>
                  <a:lnTo>
                    <a:pt x="4657726" y="1350645"/>
                  </a:lnTo>
                  <a:cubicBezTo>
                    <a:pt x="4657726" y="1387469"/>
                    <a:pt x="4627875" y="1417320"/>
                    <a:pt x="4591051" y="1417320"/>
                  </a:cubicBezTo>
                  <a:cubicBezTo>
                    <a:pt x="4554227" y="1417320"/>
                    <a:pt x="4524376" y="1387469"/>
                    <a:pt x="4524376" y="1350645"/>
                  </a:cubicBezTo>
                  <a:lnTo>
                    <a:pt x="4524376" y="569595"/>
                  </a:lnTo>
                  <a:cubicBezTo>
                    <a:pt x="4524376" y="532771"/>
                    <a:pt x="4554227" y="502920"/>
                    <a:pt x="4591051" y="502920"/>
                  </a:cubicBezTo>
                  <a:close/>
                  <a:moveTo>
                    <a:pt x="4410076" y="502920"/>
                  </a:moveTo>
                  <a:cubicBezTo>
                    <a:pt x="4446900" y="502920"/>
                    <a:pt x="4476751" y="532771"/>
                    <a:pt x="4476751" y="569595"/>
                  </a:cubicBezTo>
                  <a:lnTo>
                    <a:pt x="4476751" y="1350645"/>
                  </a:lnTo>
                  <a:cubicBezTo>
                    <a:pt x="4476751" y="1387469"/>
                    <a:pt x="4446900" y="1417320"/>
                    <a:pt x="4410076" y="1417320"/>
                  </a:cubicBezTo>
                  <a:cubicBezTo>
                    <a:pt x="4373252" y="1417320"/>
                    <a:pt x="4343401" y="1387469"/>
                    <a:pt x="4343401" y="1350645"/>
                  </a:cubicBezTo>
                  <a:lnTo>
                    <a:pt x="4343401" y="569595"/>
                  </a:lnTo>
                  <a:cubicBezTo>
                    <a:pt x="4343401" y="532771"/>
                    <a:pt x="4373252" y="502920"/>
                    <a:pt x="4410076" y="502920"/>
                  </a:cubicBezTo>
                  <a:close/>
                  <a:moveTo>
                    <a:pt x="4953001" y="457200"/>
                  </a:moveTo>
                  <a:cubicBezTo>
                    <a:pt x="4989825" y="457200"/>
                    <a:pt x="5019676" y="487051"/>
                    <a:pt x="5019676" y="523875"/>
                  </a:cubicBezTo>
                  <a:lnTo>
                    <a:pt x="5019676" y="1396365"/>
                  </a:lnTo>
                  <a:cubicBezTo>
                    <a:pt x="5019676" y="1433189"/>
                    <a:pt x="4989825" y="1463040"/>
                    <a:pt x="4953001" y="1463040"/>
                  </a:cubicBezTo>
                  <a:cubicBezTo>
                    <a:pt x="4916177" y="1463040"/>
                    <a:pt x="4886326" y="1433189"/>
                    <a:pt x="4886326" y="1396365"/>
                  </a:cubicBezTo>
                  <a:lnTo>
                    <a:pt x="4886326" y="523875"/>
                  </a:lnTo>
                  <a:cubicBezTo>
                    <a:pt x="4886326" y="487051"/>
                    <a:pt x="4916177" y="457200"/>
                    <a:pt x="4953001" y="457200"/>
                  </a:cubicBezTo>
                  <a:close/>
                  <a:moveTo>
                    <a:pt x="3686176" y="457200"/>
                  </a:moveTo>
                  <a:cubicBezTo>
                    <a:pt x="3723000" y="457200"/>
                    <a:pt x="3752851" y="487051"/>
                    <a:pt x="3752851" y="523875"/>
                  </a:cubicBezTo>
                  <a:lnTo>
                    <a:pt x="3752851" y="1396365"/>
                  </a:lnTo>
                  <a:cubicBezTo>
                    <a:pt x="3752851" y="1433189"/>
                    <a:pt x="3723000" y="1463040"/>
                    <a:pt x="3686176" y="1463040"/>
                  </a:cubicBezTo>
                  <a:cubicBezTo>
                    <a:pt x="3649352" y="1463040"/>
                    <a:pt x="3619501" y="1433189"/>
                    <a:pt x="3619501" y="1396365"/>
                  </a:cubicBezTo>
                  <a:lnTo>
                    <a:pt x="3619501" y="523875"/>
                  </a:lnTo>
                  <a:cubicBezTo>
                    <a:pt x="3619501" y="487051"/>
                    <a:pt x="3649352" y="457200"/>
                    <a:pt x="3686176" y="457200"/>
                  </a:cubicBezTo>
                  <a:close/>
                  <a:moveTo>
                    <a:pt x="428626" y="427993"/>
                  </a:moveTo>
                  <a:cubicBezTo>
                    <a:pt x="465450" y="427993"/>
                    <a:pt x="495302" y="457844"/>
                    <a:pt x="495302" y="494668"/>
                  </a:cubicBezTo>
                  <a:cubicBezTo>
                    <a:pt x="495302" y="804970"/>
                    <a:pt x="495300" y="1115272"/>
                    <a:pt x="495300" y="1425574"/>
                  </a:cubicBezTo>
                  <a:cubicBezTo>
                    <a:pt x="495300" y="1462398"/>
                    <a:pt x="465449" y="1492249"/>
                    <a:pt x="428625" y="1492249"/>
                  </a:cubicBezTo>
                  <a:lnTo>
                    <a:pt x="428626" y="1492248"/>
                  </a:lnTo>
                  <a:cubicBezTo>
                    <a:pt x="391802" y="1492248"/>
                    <a:pt x="361951" y="1462397"/>
                    <a:pt x="361951" y="1425573"/>
                  </a:cubicBezTo>
                  <a:lnTo>
                    <a:pt x="361951" y="494668"/>
                  </a:lnTo>
                  <a:cubicBezTo>
                    <a:pt x="361951" y="457844"/>
                    <a:pt x="391802" y="427993"/>
                    <a:pt x="428626" y="427993"/>
                  </a:cubicBezTo>
                  <a:close/>
                  <a:moveTo>
                    <a:pt x="7124701" y="411480"/>
                  </a:moveTo>
                  <a:cubicBezTo>
                    <a:pt x="7161525" y="411480"/>
                    <a:pt x="7191376" y="441331"/>
                    <a:pt x="7191376" y="478155"/>
                  </a:cubicBezTo>
                  <a:lnTo>
                    <a:pt x="7191376" y="1442085"/>
                  </a:lnTo>
                  <a:cubicBezTo>
                    <a:pt x="7191376" y="1478909"/>
                    <a:pt x="7161525" y="1508760"/>
                    <a:pt x="7124701" y="1508760"/>
                  </a:cubicBezTo>
                  <a:cubicBezTo>
                    <a:pt x="7087877" y="1508760"/>
                    <a:pt x="7058026" y="1478909"/>
                    <a:pt x="7058026" y="1442085"/>
                  </a:cubicBezTo>
                  <a:lnTo>
                    <a:pt x="7058026" y="478155"/>
                  </a:lnTo>
                  <a:cubicBezTo>
                    <a:pt x="7058026" y="441331"/>
                    <a:pt x="7087877" y="411480"/>
                    <a:pt x="7124701" y="411480"/>
                  </a:cubicBezTo>
                  <a:close/>
                  <a:moveTo>
                    <a:pt x="7667626" y="365760"/>
                  </a:moveTo>
                  <a:cubicBezTo>
                    <a:pt x="7704450" y="365760"/>
                    <a:pt x="7734301" y="395611"/>
                    <a:pt x="7734301" y="432435"/>
                  </a:cubicBezTo>
                  <a:lnTo>
                    <a:pt x="7734301" y="1487805"/>
                  </a:lnTo>
                  <a:cubicBezTo>
                    <a:pt x="7734301" y="1524629"/>
                    <a:pt x="7704450" y="1554480"/>
                    <a:pt x="7667626" y="1554480"/>
                  </a:cubicBezTo>
                  <a:cubicBezTo>
                    <a:pt x="7630802" y="1554480"/>
                    <a:pt x="7600951" y="1524629"/>
                    <a:pt x="7600951" y="1487805"/>
                  </a:cubicBezTo>
                  <a:lnTo>
                    <a:pt x="7600951" y="432435"/>
                  </a:lnTo>
                  <a:cubicBezTo>
                    <a:pt x="7600951" y="395611"/>
                    <a:pt x="7630802" y="365760"/>
                    <a:pt x="7667626" y="365760"/>
                  </a:cubicBezTo>
                  <a:close/>
                  <a:moveTo>
                    <a:pt x="6219826" y="365760"/>
                  </a:moveTo>
                  <a:cubicBezTo>
                    <a:pt x="6256650" y="365760"/>
                    <a:pt x="6286501" y="395611"/>
                    <a:pt x="6286501" y="432435"/>
                  </a:cubicBezTo>
                  <a:lnTo>
                    <a:pt x="6286501" y="1487805"/>
                  </a:lnTo>
                  <a:cubicBezTo>
                    <a:pt x="6286501" y="1524629"/>
                    <a:pt x="6256650" y="1554480"/>
                    <a:pt x="6219826" y="1554480"/>
                  </a:cubicBezTo>
                  <a:cubicBezTo>
                    <a:pt x="6183002" y="1554480"/>
                    <a:pt x="6153151" y="1524629"/>
                    <a:pt x="6153151" y="1487805"/>
                  </a:cubicBezTo>
                  <a:lnTo>
                    <a:pt x="6153151" y="432435"/>
                  </a:lnTo>
                  <a:cubicBezTo>
                    <a:pt x="6153151" y="395611"/>
                    <a:pt x="6183002" y="365760"/>
                    <a:pt x="6219826" y="365760"/>
                  </a:cubicBezTo>
                  <a:close/>
                  <a:moveTo>
                    <a:pt x="4229101" y="365760"/>
                  </a:moveTo>
                  <a:cubicBezTo>
                    <a:pt x="4265925" y="365760"/>
                    <a:pt x="4295776" y="395611"/>
                    <a:pt x="4295776" y="432435"/>
                  </a:cubicBezTo>
                  <a:lnTo>
                    <a:pt x="4295776" y="1487805"/>
                  </a:lnTo>
                  <a:cubicBezTo>
                    <a:pt x="4295776" y="1524629"/>
                    <a:pt x="4265925" y="1554480"/>
                    <a:pt x="4229101" y="1554480"/>
                  </a:cubicBezTo>
                  <a:cubicBezTo>
                    <a:pt x="4192277" y="1554480"/>
                    <a:pt x="4162426" y="1524629"/>
                    <a:pt x="4162426" y="1487805"/>
                  </a:cubicBezTo>
                  <a:lnTo>
                    <a:pt x="4162426" y="432435"/>
                  </a:lnTo>
                  <a:cubicBezTo>
                    <a:pt x="4162426" y="395611"/>
                    <a:pt x="4192277" y="365760"/>
                    <a:pt x="4229101" y="365760"/>
                  </a:cubicBezTo>
                  <a:close/>
                  <a:moveTo>
                    <a:pt x="3324226" y="365760"/>
                  </a:moveTo>
                  <a:cubicBezTo>
                    <a:pt x="3361050" y="365760"/>
                    <a:pt x="3390901" y="395611"/>
                    <a:pt x="3390901" y="432435"/>
                  </a:cubicBezTo>
                  <a:lnTo>
                    <a:pt x="3390901" y="1487805"/>
                  </a:lnTo>
                  <a:cubicBezTo>
                    <a:pt x="3390901" y="1524629"/>
                    <a:pt x="3361050" y="1554480"/>
                    <a:pt x="3324226" y="1554480"/>
                  </a:cubicBezTo>
                  <a:cubicBezTo>
                    <a:pt x="3287402" y="1554480"/>
                    <a:pt x="3257551" y="1524629"/>
                    <a:pt x="3257551" y="1487805"/>
                  </a:cubicBezTo>
                  <a:lnTo>
                    <a:pt x="3257551" y="432435"/>
                  </a:lnTo>
                  <a:cubicBezTo>
                    <a:pt x="3257551" y="395611"/>
                    <a:pt x="3287402" y="365760"/>
                    <a:pt x="3324226" y="365760"/>
                  </a:cubicBezTo>
                  <a:close/>
                  <a:moveTo>
                    <a:pt x="2600326" y="320040"/>
                  </a:moveTo>
                  <a:cubicBezTo>
                    <a:pt x="2637150" y="320040"/>
                    <a:pt x="2667001" y="349891"/>
                    <a:pt x="2667001" y="386715"/>
                  </a:cubicBezTo>
                  <a:lnTo>
                    <a:pt x="2667001" y="1533525"/>
                  </a:lnTo>
                  <a:cubicBezTo>
                    <a:pt x="2667001" y="1570349"/>
                    <a:pt x="2637150" y="1600200"/>
                    <a:pt x="2600326" y="1600200"/>
                  </a:cubicBezTo>
                  <a:cubicBezTo>
                    <a:pt x="2563502" y="1600200"/>
                    <a:pt x="2533651" y="1570349"/>
                    <a:pt x="2533651" y="1533525"/>
                  </a:cubicBezTo>
                  <a:lnTo>
                    <a:pt x="2533651" y="386715"/>
                  </a:lnTo>
                  <a:cubicBezTo>
                    <a:pt x="2533651" y="349891"/>
                    <a:pt x="2563502" y="320040"/>
                    <a:pt x="2600326" y="320040"/>
                  </a:cubicBezTo>
                  <a:close/>
                  <a:moveTo>
                    <a:pt x="6762751" y="274320"/>
                  </a:moveTo>
                  <a:cubicBezTo>
                    <a:pt x="6799575" y="274320"/>
                    <a:pt x="6829426" y="304171"/>
                    <a:pt x="6829426" y="340995"/>
                  </a:cubicBezTo>
                  <a:lnTo>
                    <a:pt x="6829426" y="1579245"/>
                  </a:lnTo>
                  <a:cubicBezTo>
                    <a:pt x="6829426" y="1616069"/>
                    <a:pt x="6799575" y="1645920"/>
                    <a:pt x="6762751" y="1645920"/>
                  </a:cubicBezTo>
                  <a:cubicBezTo>
                    <a:pt x="6725927" y="1645920"/>
                    <a:pt x="6696076" y="1616069"/>
                    <a:pt x="6696076" y="1579245"/>
                  </a:cubicBezTo>
                  <a:lnTo>
                    <a:pt x="6696076" y="340995"/>
                  </a:lnTo>
                  <a:cubicBezTo>
                    <a:pt x="6696076" y="304171"/>
                    <a:pt x="6725927" y="274320"/>
                    <a:pt x="6762751" y="274320"/>
                  </a:cubicBezTo>
                  <a:close/>
                  <a:moveTo>
                    <a:pt x="4772026" y="243458"/>
                  </a:moveTo>
                  <a:cubicBezTo>
                    <a:pt x="4808850" y="243458"/>
                    <a:pt x="4838701" y="273309"/>
                    <a:pt x="4838701" y="310133"/>
                  </a:cubicBezTo>
                  <a:lnTo>
                    <a:pt x="4838701" y="1610108"/>
                  </a:lnTo>
                  <a:cubicBezTo>
                    <a:pt x="4838701" y="1646932"/>
                    <a:pt x="4808850" y="1676783"/>
                    <a:pt x="4772026" y="1676783"/>
                  </a:cubicBezTo>
                  <a:cubicBezTo>
                    <a:pt x="4735202" y="1676783"/>
                    <a:pt x="4705351" y="1646932"/>
                    <a:pt x="4705351" y="1610108"/>
                  </a:cubicBezTo>
                  <a:lnTo>
                    <a:pt x="4705351" y="310133"/>
                  </a:lnTo>
                  <a:cubicBezTo>
                    <a:pt x="4705351" y="273309"/>
                    <a:pt x="4735202" y="243458"/>
                    <a:pt x="4772026" y="243458"/>
                  </a:cubicBezTo>
                  <a:close/>
                  <a:moveTo>
                    <a:pt x="3143251" y="243458"/>
                  </a:moveTo>
                  <a:cubicBezTo>
                    <a:pt x="3180075" y="243458"/>
                    <a:pt x="3209926" y="273309"/>
                    <a:pt x="3209926" y="310133"/>
                  </a:cubicBezTo>
                  <a:lnTo>
                    <a:pt x="3209926" y="1610108"/>
                  </a:lnTo>
                  <a:cubicBezTo>
                    <a:pt x="3209926" y="1646932"/>
                    <a:pt x="3180075" y="1676783"/>
                    <a:pt x="3143251" y="1676783"/>
                  </a:cubicBezTo>
                  <a:cubicBezTo>
                    <a:pt x="3106427" y="1676783"/>
                    <a:pt x="3076576" y="1646932"/>
                    <a:pt x="3076576" y="1610108"/>
                  </a:cubicBezTo>
                  <a:lnTo>
                    <a:pt x="3076576" y="310133"/>
                  </a:lnTo>
                  <a:cubicBezTo>
                    <a:pt x="3076576" y="273309"/>
                    <a:pt x="3106427" y="243458"/>
                    <a:pt x="3143251" y="243458"/>
                  </a:cubicBezTo>
                  <a:close/>
                  <a:moveTo>
                    <a:pt x="247651" y="243458"/>
                  </a:moveTo>
                  <a:cubicBezTo>
                    <a:pt x="284475" y="243458"/>
                    <a:pt x="314326" y="273309"/>
                    <a:pt x="314326" y="310133"/>
                  </a:cubicBezTo>
                  <a:lnTo>
                    <a:pt x="314326" y="1610108"/>
                  </a:lnTo>
                  <a:cubicBezTo>
                    <a:pt x="314326" y="1646932"/>
                    <a:pt x="284475" y="1676783"/>
                    <a:pt x="247651" y="1676783"/>
                  </a:cubicBezTo>
                  <a:cubicBezTo>
                    <a:pt x="210828" y="1676783"/>
                    <a:pt x="180976" y="1646932"/>
                    <a:pt x="180976" y="1610108"/>
                  </a:cubicBezTo>
                  <a:lnTo>
                    <a:pt x="180976" y="310133"/>
                  </a:lnTo>
                  <a:cubicBezTo>
                    <a:pt x="180976" y="273309"/>
                    <a:pt x="210828" y="243458"/>
                    <a:pt x="247651" y="243458"/>
                  </a:cubicBezTo>
                  <a:close/>
                  <a:moveTo>
                    <a:pt x="6581776" y="182880"/>
                  </a:moveTo>
                  <a:cubicBezTo>
                    <a:pt x="6618600" y="182880"/>
                    <a:pt x="6648451" y="212731"/>
                    <a:pt x="6648451" y="249555"/>
                  </a:cubicBezTo>
                  <a:lnTo>
                    <a:pt x="6648451" y="1670685"/>
                  </a:lnTo>
                  <a:cubicBezTo>
                    <a:pt x="6648451" y="1707509"/>
                    <a:pt x="6618600" y="1737360"/>
                    <a:pt x="6581776" y="1737360"/>
                  </a:cubicBezTo>
                  <a:cubicBezTo>
                    <a:pt x="6544952" y="1737360"/>
                    <a:pt x="6515101" y="1707509"/>
                    <a:pt x="6515101" y="1670685"/>
                  </a:cubicBezTo>
                  <a:lnTo>
                    <a:pt x="6515101" y="249555"/>
                  </a:lnTo>
                  <a:cubicBezTo>
                    <a:pt x="6515101" y="212731"/>
                    <a:pt x="6544952" y="182880"/>
                    <a:pt x="6581776" y="182880"/>
                  </a:cubicBezTo>
                  <a:close/>
                  <a:moveTo>
                    <a:pt x="3505201" y="182880"/>
                  </a:moveTo>
                  <a:cubicBezTo>
                    <a:pt x="3542025" y="182880"/>
                    <a:pt x="3571876" y="212731"/>
                    <a:pt x="3571876" y="249555"/>
                  </a:cubicBezTo>
                  <a:lnTo>
                    <a:pt x="3571876" y="1670685"/>
                  </a:lnTo>
                  <a:cubicBezTo>
                    <a:pt x="3571876" y="1707509"/>
                    <a:pt x="3542025" y="1737360"/>
                    <a:pt x="3505201" y="1737360"/>
                  </a:cubicBezTo>
                  <a:cubicBezTo>
                    <a:pt x="3468377" y="1737360"/>
                    <a:pt x="3438526" y="1707509"/>
                    <a:pt x="3438526" y="1670685"/>
                  </a:cubicBezTo>
                  <a:lnTo>
                    <a:pt x="3438526" y="249555"/>
                  </a:lnTo>
                  <a:cubicBezTo>
                    <a:pt x="3438526" y="212731"/>
                    <a:pt x="3468377" y="182880"/>
                    <a:pt x="3505201" y="182880"/>
                  </a:cubicBezTo>
                  <a:close/>
                  <a:moveTo>
                    <a:pt x="4048126" y="137160"/>
                  </a:moveTo>
                  <a:cubicBezTo>
                    <a:pt x="4084950" y="137160"/>
                    <a:pt x="4114801" y="167011"/>
                    <a:pt x="4114801" y="203835"/>
                  </a:cubicBezTo>
                  <a:lnTo>
                    <a:pt x="4114801" y="1716405"/>
                  </a:lnTo>
                  <a:cubicBezTo>
                    <a:pt x="4114801" y="1753229"/>
                    <a:pt x="4084950" y="1783080"/>
                    <a:pt x="4048126" y="1783080"/>
                  </a:cubicBezTo>
                  <a:cubicBezTo>
                    <a:pt x="4011302" y="1783080"/>
                    <a:pt x="3981451" y="1753229"/>
                    <a:pt x="3981451" y="1716405"/>
                  </a:cubicBezTo>
                  <a:lnTo>
                    <a:pt x="3981451" y="203835"/>
                  </a:lnTo>
                  <a:cubicBezTo>
                    <a:pt x="3981451" y="167011"/>
                    <a:pt x="4011302" y="137160"/>
                    <a:pt x="4048126" y="137160"/>
                  </a:cubicBezTo>
                  <a:close/>
                  <a:moveTo>
                    <a:pt x="2962276" y="137160"/>
                  </a:moveTo>
                  <a:cubicBezTo>
                    <a:pt x="2999100" y="137160"/>
                    <a:pt x="3028951" y="167011"/>
                    <a:pt x="3028951" y="203835"/>
                  </a:cubicBezTo>
                  <a:lnTo>
                    <a:pt x="3028951" y="1716405"/>
                  </a:lnTo>
                  <a:cubicBezTo>
                    <a:pt x="3028951" y="1753229"/>
                    <a:pt x="2999100" y="1783080"/>
                    <a:pt x="2962276" y="1783080"/>
                  </a:cubicBezTo>
                  <a:cubicBezTo>
                    <a:pt x="2925452" y="1783080"/>
                    <a:pt x="2895601" y="1753229"/>
                    <a:pt x="2895601" y="1716405"/>
                  </a:cubicBezTo>
                  <a:lnTo>
                    <a:pt x="2895601" y="203835"/>
                  </a:lnTo>
                  <a:cubicBezTo>
                    <a:pt x="2895601" y="167011"/>
                    <a:pt x="2925452" y="137160"/>
                    <a:pt x="2962276" y="137160"/>
                  </a:cubicBezTo>
                  <a:close/>
                  <a:moveTo>
                    <a:pt x="2781301" y="91440"/>
                  </a:moveTo>
                  <a:cubicBezTo>
                    <a:pt x="2818125" y="91440"/>
                    <a:pt x="2847976" y="121291"/>
                    <a:pt x="2847976" y="158115"/>
                  </a:cubicBezTo>
                  <a:lnTo>
                    <a:pt x="2847976" y="1762125"/>
                  </a:lnTo>
                  <a:cubicBezTo>
                    <a:pt x="2847976" y="1798949"/>
                    <a:pt x="2818125" y="1828800"/>
                    <a:pt x="2781301" y="1828800"/>
                  </a:cubicBezTo>
                  <a:cubicBezTo>
                    <a:pt x="2744477" y="1828800"/>
                    <a:pt x="2714626" y="1798949"/>
                    <a:pt x="2714626" y="1762125"/>
                  </a:cubicBezTo>
                  <a:lnTo>
                    <a:pt x="2714626" y="158115"/>
                  </a:lnTo>
                  <a:cubicBezTo>
                    <a:pt x="2714626" y="121291"/>
                    <a:pt x="2744477" y="91440"/>
                    <a:pt x="2781301" y="91440"/>
                  </a:cubicBezTo>
                  <a:close/>
                  <a:moveTo>
                    <a:pt x="6400801" y="0"/>
                  </a:moveTo>
                  <a:cubicBezTo>
                    <a:pt x="6437625" y="0"/>
                    <a:pt x="6467476" y="29851"/>
                    <a:pt x="6467476" y="66675"/>
                  </a:cubicBezTo>
                  <a:lnTo>
                    <a:pt x="6467476" y="1853565"/>
                  </a:lnTo>
                  <a:cubicBezTo>
                    <a:pt x="6467476" y="1890389"/>
                    <a:pt x="6437625" y="1920240"/>
                    <a:pt x="6400801" y="1920240"/>
                  </a:cubicBezTo>
                  <a:cubicBezTo>
                    <a:pt x="6363977" y="1920240"/>
                    <a:pt x="6334126" y="1890389"/>
                    <a:pt x="6334126" y="1853565"/>
                  </a:cubicBezTo>
                  <a:lnTo>
                    <a:pt x="6334126" y="66675"/>
                  </a:lnTo>
                  <a:cubicBezTo>
                    <a:pt x="6334126" y="29851"/>
                    <a:pt x="6363977" y="0"/>
                    <a:pt x="6400801" y="0"/>
                  </a:cubicBezTo>
                  <a:close/>
                  <a:moveTo>
                    <a:pt x="3867151" y="0"/>
                  </a:moveTo>
                  <a:cubicBezTo>
                    <a:pt x="3903975" y="0"/>
                    <a:pt x="3933826" y="29851"/>
                    <a:pt x="3933826" y="66675"/>
                  </a:cubicBezTo>
                  <a:lnTo>
                    <a:pt x="3933826" y="1853565"/>
                  </a:lnTo>
                  <a:cubicBezTo>
                    <a:pt x="3933826" y="1890389"/>
                    <a:pt x="3903975" y="1920240"/>
                    <a:pt x="3867151" y="1920240"/>
                  </a:cubicBezTo>
                  <a:cubicBezTo>
                    <a:pt x="3830327" y="1920240"/>
                    <a:pt x="3800476" y="1890389"/>
                    <a:pt x="3800476" y="1853565"/>
                  </a:cubicBezTo>
                  <a:lnTo>
                    <a:pt x="3800476" y="66675"/>
                  </a:lnTo>
                  <a:cubicBezTo>
                    <a:pt x="3800476" y="29851"/>
                    <a:pt x="3830327" y="0"/>
                    <a:pt x="386715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100000"/>
                  </a:schemeClr>
                </a:gs>
                <a:gs pos="19000">
                  <a:schemeClr val="accent2">
                    <a:lumMod val="100000"/>
                  </a:schemeClr>
                </a:gs>
                <a:gs pos="43000">
                  <a:schemeClr val="accent3">
                    <a:lumMod val="100000"/>
                  </a:schemeClr>
                </a:gs>
                <a:gs pos="100000">
                  <a:schemeClr val="accent6"/>
                </a:gs>
                <a:gs pos="78000">
                  <a:schemeClr val="accent5"/>
                </a:gs>
                <a:gs pos="60000">
                  <a:schemeClr val="accent4">
                    <a:lumMod val="10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8913407-2A36-43D4-84A7-C7300769EFA9}"/>
              </a:ext>
            </a:extLst>
          </p:cNvPr>
          <p:cNvGrpSpPr/>
          <p:nvPr/>
        </p:nvGrpSpPr>
        <p:grpSpPr>
          <a:xfrm rot="20429025">
            <a:off x="9279756" y="524338"/>
            <a:ext cx="614009" cy="1057220"/>
            <a:chOff x="6231659" y="1257727"/>
            <a:chExt cx="1207366" cy="2078880"/>
          </a:xfrm>
          <a:effectLst>
            <a:glow>
              <a:schemeClr val="accent1">
                <a:alpha val="0"/>
              </a:schemeClr>
            </a:glow>
          </a:effectLst>
        </p:grpSpPr>
        <p:sp>
          <p:nvSpPr>
            <p:cNvPr id="6" name="Chord 5">
              <a:extLst>
                <a:ext uri="{FF2B5EF4-FFF2-40B4-BE49-F238E27FC236}">
                  <a16:creationId xmlns:a16="http://schemas.microsoft.com/office/drawing/2014/main" id="{965FEF05-BB6A-492D-B5AD-573FBD33F117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701CC4C-19D7-40D0-93F8-337F986FCF6A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87FEB1F-D725-4865-9763-957C111B0E2F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BBA55D8-A87C-4FA7-A551-310C9C0DE096}"/>
                </a:ext>
              </a:extLst>
            </p:cNvPr>
            <p:cNvSpPr/>
            <p:nvPr/>
          </p:nvSpPr>
          <p:spPr>
            <a:xfrm rot="18420000">
              <a:off x="6037697" y="1451689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6362910-4DAA-4F05-A87D-31413E618485}"/>
              </a:ext>
            </a:extLst>
          </p:cNvPr>
          <p:cNvGrpSpPr/>
          <p:nvPr/>
        </p:nvGrpSpPr>
        <p:grpSpPr>
          <a:xfrm rot="2175962" flipH="1">
            <a:off x="7436332" y="681409"/>
            <a:ext cx="611355" cy="1063441"/>
            <a:chOff x="6236878" y="1245493"/>
            <a:chExt cx="1202147" cy="2091114"/>
          </a:xfrm>
          <a:effectLst>
            <a:glow>
              <a:schemeClr val="accent1">
                <a:alpha val="0"/>
              </a:schemeClr>
            </a:glow>
          </a:effectLst>
        </p:grpSpPr>
        <p:sp>
          <p:nvSpPr>
            <p:cNvPr id="82" name="Chord 81">
              <a:extLst>
                <a:ext uri="{FF2B5EF4-FFF2-40B4-BE49-F238E27FC236}">
                  <a16:creationId xmlns:a16="http://schemas.microsoft.com/office/drawing/2014/main" id="{0FEF1400-06DA-4096-AADA-CC25F406F7B8}"/>
                </a:ext>
              </a:extLst>
            </p:cNvPr>
            <p:cNvSpPr/>
            <p:nvPr/>
          </p:nvSpPr>
          <p:spPr>
            <a:xfrm rot="14400000">
              <a:off x="6524625" y="1638300"/>
              <a:ext cx="914400" cy="914400"/>
            </a:xfrm>
            <a:prstGeom prst="chor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BE02C031-E9F6-4514-9516-9D68DEAE50C2}"/>
                </a:ext>
              </a:extLst>
            </p:cNvPr>
            <p:cNvSpPr/>
            <p:nvPr/>
          </p:nvSpPr>
          <p:spPr>
            <a:xfrm rot="1072930">
              <a:off x="6905486" y="2083358"/>
              <a:ext cx="341803" cy="1253249"/>
            </a:xfrm>
            <a:prstGeom prst="roundRect">
              <a:avLst>
                <a:gd name="adj" fmla="val 299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4F77F1D-C973-4C43-AC41-F101F042BDFF}"/>
                </a:ext>
              </a:extLst>
            </p:cNvPr>
            <p:cNvSpPr/>
            <p:nvPr/>
          </p:nvSpPr>
          <p:spPr>
            <a:xfrm rot="2245720">
              <a:off x="6719738" y="1466521"/>
              <a:ext cx="91440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4EC53D1-C1A8-4A91-85BF-73ED5FCEF33B}"/>
                </a:ext>
              </a:extLst>
            </p:cNvPr>
            <p:cNvSpPr/>
            <p:nvPr/>
          </p:nvSpPr>
          <p:spPr>
            <a:xfrm rot="18420000">
              <a:off x="6042916" y="1439455"/>
              <a:ext cx="892749" cy="504825"/>
            </a:xfrm>
            <a:custGeom>
              <a:avLst/>
              <a:gdLst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0" fmla="*/ 211695 w 890175"/>
                <a:gd name="connsiteY0" fmla="*/ 0 h 504825"/>
                <a:gd name="connsiteX1" fmla="*/ 677901 w 890175"/>
                <a:gd name="connsiteY1" fmla="*/ 0 h 504825"/>
                <a:gd name="connsiteX2" fmla="*/ 743029 w 890175"/>
                <a:gd name="connsiteY2" fmla="*/ 13149 h 504825"/>
                <a:gd name="connsiteX3" fmla="*/ 832077 w 890175"/>
                <a:gd name="connsiteY3" fmla="*/ 102198 h 504825"/>
                <a:gd name="connsiteX4" fmla="*/ 845226 w 890175"/>
                <a:gd name="connsiteY4" fmla="*/ 167325 h 504825"/>
                <a:gd name="connsiteX5" fmla="*/ 845226 w 890175"/>
                <a:gd name="connsiteY5" fmla="*/ 155726 h 504825"/>
                <a:gd name="connsiteX6" fmla="*/ 890175 w 890175"/>
                <a:gd name="connsiteY6" fmla="*/ 430285 h 504825"/>
                <a:gd name="connsiteX7" fmla="*/ 815634 w 890175"/>
                <a:gd name="connsiteY7" fmla="*/ 504825 h 504825"/>
                <a:gd name="connsiteX8" fmla="*/ 73435 w 890175"/>
                <a:gd name="connsiteY8" fmla="*/ 504825 h 504825"/>
                <a:gd name="connsiteX9" fmla="*/ 0 w 890175"/>
                <a:gd name="connsiteY9" fmla="*/ 431389 h 504825"/>
                <a:gd name="connsiteX10" fmla="*/ 44370 w 890175"/>
                <a:gd name="connsiteY10" fmla="*/ 160357 h 504825"/>
                <a:gd name="connsiteX11" fmla="*/ 44370 w 890175"/>
                <a:gd name="connsiteY11" fmla="*/ 167325 h 504825"/>
                <a:gd name="connsiteX12" fmla="*/ 57519 w 890175"/>
                <a:gd name="connsiteY12" fmla="*/ 102197 h 504825"/>
                <a:gd name="connsiteX13" fmla="*/ 146568 w 890175"/>
                <a:gd name="connsiteY13" fmla="*/ 13149 h 504825"/>
                <a:gd name="connsiteX14" fmla="*/ 211695 w 890175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0854"/>
                <a:gd name="connsiteY0" fmla="*/ 0 h 504825"/>
                <a:gd name="connsiteX1" fmla="*/ 678580 w 890854"/>
                <a:gd name="connsiteY1" fmla="*/ 0 h 504825"/>
                <a:gd name="connsiteX2" fmla="*/ 743708 w 890854"/>
                <a:gd name="connsiteY2" fmla="*/ 13149 h 504825"/>
                <a:gd name="connsiteX3" fmla="*/ 832756 w 890854"/>
                <a:gd name="connsiteY3" fmla="*/ 102198 h 504825"/>
                <a:gd name="connsiteX4" fmla="*/ 845905 w 890854"/>
                <a:gd name="connsiteY4" fmla="*/ 167325 h 504825"/>
                <a:gd name="connsiteX5" fmla="*/ 845905 w 890854"/>
                <a:gd name="connsiteY5" fmla="*/ 155726 h 504825"/>
                <a:gd name="connsiteX6" fmla="*/ 890854 w 890854"/>
                <a:gd name="connsiteY6" fmla="*/ 430285 h 504825"/>
                <a:gd name="connsiteX7" fmla="*/ 816313 w 890854"/>
                <a:gd name="connsiteY7" fmla="*/ 504825 h 504825"/>
                <a:gd name="connsiteX8" fmla="*/ 74114 w 890854"/>
                <a:gd name="connsiteY8" fmla="*/ 504825 h 504825"/>
                <a:gd name="connsiteX9" fmla="*/ 679 w 890854"/>
                <a:gd name="connsiteY9" fmla="*/ 431389 h 504825"/>
                <a:gd name="connsiteX10" fmla="*/ 45049 w 890854"/>
                <a:gd name="connsiteY10" fmla="*/ 160357 h 504825"/>
                <a:gd name="connsiteX11" fmla="*/ 45049 w 890854"/>
                <a:gd name="connsiteY11" fmla="*/ 167325 h 504825"/>
                <a:gd name="connsiteX12" fmla="*/ 58198 w 890854"/>
                <a:gd name="connsiteY12" fmla="*/ 102197 h 504825"/>
                <a:gd name="connsiteX13" fmla="*/ 147247 w 890854"/>
                <a:gd name="connsiteY13" fmla="*/ 13149 h 504825"/>
                <a:gd name="connsiteX14" fmla="*/ 212374 w 890854"/>
                <a:gd name="connsiteY14" fmla="*/ 0 h 504825"/>
                <a:gd name="connsiteX0" fmla="*/ 212374 w 892750"/>
                <a:gd name="connsiteY0" fmla="*/ 0 h 504825"/>
                <a:gd name="connsiteX1" fmla="*/ 678580 w 892750"/>
                <a:gd name="connsiteY1" fmla="*/ 0 h 504825"/>
                <a:gd name="connsiteX2" fmla="*/ 743708 w 892750"/>
                <a:gd name="connsiteY2" fmla="*/ 13149 h 504825"/>
                <a:gd name="connsiteX3" fmla="*/ 832756 w 892750"/>
                <a:gd name="connsiteY3" fmla="*/ 102198 h 504825"/>
                <a:gd name="connsiteX4" fmla="*/ 845905 w 892750"/>
                <a:gd name="connsiteY4" fmla="*/ 167325 h 504825"/>
                <a:gd name="connsiteX5" fmla="*/ 845905 w 892750"/>
                <a:gd name="connsiteY5" fmla="*/ 155726 h 504825"/>
                <a:gd name="connsiteX6" fmla="*/ 890854 w 892750"/>
                <a:gd name="connsiteY6" fmla="*/ 430285 h 504825"/>
                <a:gd name="connsiteX7" fmla="*/ 816313 w 892750"/>
                <a:gd name="connsiteY7" fmla="*/ 504825 h 504825"/>
                <a:gd name="connsiteX8" fmla="*/ 74114 w 892750"/>
                <a:gd name="connsiteY8" fmla="*/ 504825 h 504825"/>
                <a:gd name="connsiteX9" fmla="*/ 679 w 892750"/>
                <a:gd name="connsiteY9" fmla="*/ 431389 h 504825"/>
                <a:gd name="connsiteX10" fmla="*/ 45049 w 892750"/>
                <a:gd name="connsiteY10" fmla="*/ 160357 h 504825"/>
                <a:gd name="connsiteX11" fmla="*/ 45049 w 892750"/>
                <a:gd name="connsiteY11" fmla="*/ 167325 h 504825"/>
                <a:gd name="connsiteX12" fmla="*/ 58198 w 892750"/>
                <a:gd name="connsiteY12" fmla="*/ 102197 h 504825"/>
                <a:gd name="connsiteX13" fmla="*/ 147247 w 892750"/>
                <a:gd name="connsiteY13" fmla="*/ 13149 h 504825"/>
                <a:gd name="connsiteX14" fmla="*/ 212374 w 892750"/>
                <a:gd name="connsiteY14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2750" h="504825">
                  <a:moveTo>
                    <a:pt x="212374" y="0"/>
                  </a:moveTo>
                  <a:lnTo>
                    <a:pt x="678580" y="0"/>
                  </a:lnTo>
                  <a:lnTo>
                    <a:pt x="743708" y="13149"/>
                  </a:lnTo>
                  <a:cubicBezTo>
                    <a:pt x="783746" y="30084"/>
                    <a:pt x="815821" y="62159"/>
                    <a:pt x="832756" y="102198"/>
                  </a:cubicBezTo>
                  <a:lnTo>
                    <a:pt x="845905" y="167325"/>
                  </a:lnTo>
                  <a:lnTo>
                    <a:pt x="845905" y="155726"/>
                  </a:lnTo>
                  <a:lnTo>
                    <a:pt x="890854" y="430285"/>
                  </a:lnTo>
                  <a:cubicBezTo>
                    <a:pt x="902688" y="468233"/>
                    <a:pt x="856881" y="503559"/>
                    <a:pt x="816313" y="504825"/>
                  </a:cubicBezTo>
                  <a:lnTo>
                    <a:pt x="74114" y="504825"/>
                  </a:lnTo>
                  <a:cubicBezTo>
                    <a:pt x="41776" y="501307"/>
                    <a:pt x="-6283" y="461108"/>
                    <a:pt x="679" y="431389"/>
                  </a:cubicBezTo>
                  <a:lnTo>
                    <a:pt x="45049" y="160357"/>
                  </a:lnTo>
                  <a:lnTo>
                    <a:pt x="45049" y="167325"/>
                  </a:lnTo>
                  <a:lnTo>
                    <a:pt x="58198" y="102197"/>
                  </a:lnTo>
                  <a:cubicBezTo>
                    <a:pt x="75133" y="62159"/>
                    <a:pt x="107208" y="30084"/>
                    <a:pt x="147247" y="13149"/>
                  </a:cubicBezTo>
                  <a:lnTo>
                    <a:pt x="21237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95C491FD-61D0-524C-B534-DB7B4DF69F89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/>
              <a:t>Model</a:t>
            </a:r>
            <a:endParaRPr lang="en-US" sz="36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76C912-8127-0E41-9233-04F1E3741DBD}"/>
              </a:ext>
            </a:extLst>
          </p:cNvPr>
          <p:cNvGrpSpPr/>
          <p:nvPr/>
        </p:nvGrpSpPr>
        <p:grpSpPr>
          <a:xfrm>
            <a:off x="5237209" y="1246764"/>
            <a:ext cx="1730789" cy="244549"/>
            <a:chOff x="435935" y="648585"/>
            <a:chExt cx="1730789" cy="24454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66C399E-9E15-7743-9B45-A62C4B3F5408}"/>
                </a:ext>
              </a:extLst>
            </p:cNvPr>
            <p:cNvSpPr/>
            <p:nvPr/>
          </p:nvSpPr>
          <p:spPr>
            <a:xfrm>
              <a:off x="435935" y="648585"/>
              <a:ext cx="244549" cy="2445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57E42F2-1CFE-0644-A50E-2FA0AD0E8BB2}"/>
                </a:ext>
              </a:extLst>
            </p:cNvPr>
            <p:cNvSpPr/>
            <p:nvPr/>
          </p:nvSpPr>
          <p:spPr>
            <a:xfrm>
              <a:off x="733183" y="648585"/>
              <a:ext cx="244549" cy="2445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0A49ED-7FB8-5A46-BCC1-3E7F425E89E2}"/>
                </a:ext>
              </a:extLst>
            </p:cNvPr>
            <p:cNvSpPr/>
            <p:nvPr/>
          </p:nvSpPr>
          <p:spPr>
            <a:xfrm>
              <a:off x="1030431" y="648585"/>
              <a:ext cx="244549" cy="2445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B7B233-8D7B-A246-AF78-5B8D28503261}"/>
                </a:ext>
              </a:extLst>
            </p:cNvPr>
            <p:cNvSpPr/>
            <p:nvPr/>
          </p:nvSpPr>
          <p:spPr>
            <a:xfrm>
              <a:off x="1327679" y="648585"/>
              <a:ext cx="244549" cy="2445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08EB3E-7490-B44E-AB3C-CB98A784151F}"/>
                </a:ext>
              </a:extLst>
            </p:cNvPr>
            <p:cNvSpPr/>
            <p:nvPr/>
          </p:nvSpPr>
          <p:spPr>
            <a:xfrm>
              <a:off x="1624927" y="648585"/>
              <a:ext cx="244549" cy="24454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26803-8C6F-254C-ADCC-BBDF454E7F89}"/>
                </a:ext>
              </a:extLst>
            </p:cNvPr>
            <p:cNvSpPr/>
            <p:nvPr/>
          </p:nvSpPr>
          <p:spPr>
            <a:xfrm>
              <a:off x="1922175" y="648585"/>
              <a:ext cx="244549" cy="2445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9251A4-50AE-D646-8103-78755E80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508250"/>
            <a:ext cx="10261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8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Model Assessment</a:t>
            </a:r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75E2CC9D-6153-474D-B0A0-D551B3E189A2}"/>
              </a:ext>
            </a:extLst>
          </p:cNvPr>
          <p:cNvSpPr/>
          <p:nvPr/>
        </p:nvSpPr>
        <p:spPr>
          <a:xfrm>
            <a:off x="2373333" y="2970766"/>
            <a:ext cx="6684465" cy="2944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7CDD8B8-9F23-3443-83F3-AD85E30326DF}"/>
              </a:ext>
            </a:extLst>
          </p:cNvPr>
          <p:cNvSpPr/>
          <p:nvPr/>
        </p:nvSpPr>
        <p:spPr>
          <a:xfrm>
            <a:off x="415549" y="2117874"/>
            <a:ext cx="1957784" cy="195778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AB1D23-8D9A-C744-B72A-CC0CAAAC2A96}"/>
              </a:ext>
            </a:extLst>
          </p:cNvPr>
          <p:cNvSpPr txBox="1"/>
          <p:nvPr/>
        </p:nvSpPr>
        <p:spPr>
          <a:xfrm>
            <a:off x="667926" y="2573852"/>
            <a:ext cx="13525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Training 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(70%)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Oval 8">
            <a:extLst>
              <a:ext uri="{FF2B5EF4-FFF2-40B4-BE49-F238E27FC236}">
                <a16:creationId xmlns:a16="http://schemas.microsoft.com/office/drawing/2014/main" id="{D10BC3AF-8810-6048-B75E-9732E12AEF38}"/>
              </a:ext>
            </a:extLst>
          </p:cNvPr>
          <p:cNvSpPr/>
          <p:nvPr/>
        </p:nvSpPr>
        <p:spPr>
          <a:xfrm>
            <a:off x="8494153" y="2648418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2" name="Group 2051">
            <a:extLst>
              <a:ext uri="{FF2B5EF4-FFF2-40B4-BE49-F238E27FC236}">
                <a16:creationId xmlns:a16="http://schemas.microsoft.com/office/drawing/2014/main" id="{3043E5E4-C31C-424B-BD62-8B5F023D04A9}"/>
              </a:ext>
            </a:extLst>
          </p:cNvPr>
          <p:cNvGrpSpPr/>
          <p:nvPr/>
        </p:nvGrpSpPr>
        <p:grpSpPr>
          <a:xfrm>
            <a:off x="8341896" y="1904786"/>
            <a:ext cx="1315638" cy="563588"/>
            <a:chOff x="6735070" y="1500767"/>
            <a:chExt cx="1315638" cy="563588"/>
          </a:xfrm>
        </p:grpSpPr>
        <p:sp>
          <p:nvSpPr>
            <p:cNvPr id="93" name="Rectangle 29">
              <a:extLst>
                <a:ext uri="{FF2B5EF4-FFF2-40B4-BE49-F238E27FC236}">
                  <a16:creationId xmlns:a16="http://schemas.microsoft.com/office/drawing/2014/main" id="{06AAAC9B-B66C-EF41-BA5B-E46DCA5367C4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08FDAC8-C10C-5643-A1B3-7E804DD2F18A}"/>
                </a:ext>
              </a:extLst>
            </p:cNvPr>
            <p:cNvSpPr txBox="1"/>
            <p:nvPr/>
          </p:nvSpPr>
          <p:spPr>
            <a:xfrm>
              <a:off x="6773514" y="1500767"/>
              <a:ext cx="127719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Sensitivity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5" name="Oval 7">
            <a:extLst>
              <a:ext uri="{FF2B5EF4-FFF2-40B4-BE49-F238E27FC236}">
                <a16:creationId xmlns:a16="http://schemas.microsoft.com/office/drawing/2014/main" id="{36C1FA0D-B15D-DF44-9F2C-7191642F3E6B}"/>
              </a:ext>
            </a:extLst>
          </p:cNvPr>
          <p:cNvSpPr/>
          <p:nvPr/>
        </p:nvSpPr>
        <p:spPr>
          <a:xfrm>
            <a:off x="6669145" y="2630592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2052">
            <a:extLst>
              <a:ext uri="{FF2B5EF4-FFF2-40B4-BE49-F238E27FC236}">
                <a16:creationId xmlns:a16="http://schemas.microsoft.com/office/drawing/2014/main" id="{CD4F70E9-5ED5-EC48-87B4-5350DF630493}"/>
              </a:ext>
            </a:extLst>
          </p:cNvPr>
          <p:cNvGrpSpPr/>
          <p:nvPr/>
        </p:nvGrpSpPr>
        <p:grpSpPr>
          <a:xfrm>
            <a:off x="6517802" y="1907194"/>
            <a:ext cx="1219148" cy="565650"/>
            <a:chOff x="5398975" y="1503174"/>
            <a:chExt cx="1219148" cy="565650"/>
          </a:xfrm>
        </p:grpSpPr>
        <p:sp>
          <p:nvSpPr>
            <p:cNvPr id="97" name="Rectangle 29">
              <a:extLst>
                <a:ext uri="{FF2B5EF4-FFF2-40B4-BE49-F238E27FC236}">
                  <a16:creationId xmlns:a16="http://schemas.microsoft.com/office/drawing/2014/main" id="{7B326302-8ECE-7547-B813-C305A8424AEA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66C1AD2-B7CA-E04A-A50D-F832401A2518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Specificity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9" name="Oval 5">
            <a:extLst>
              <a:ext uri="{FF2B5EF4-FFF2-40B4-BE49-F238E27FC236}">
                <a16:creationId xmlns:a16="http://schemas.microsoft.com/office/drawing/2014/main" id="{4139B2E9-8B08-2B4D-A44C-392A941D5B9D}"/>
              </a:ext>
            </a:extLst>
          </p:cNvPr>
          <p:cNvSpPr/>
          <p:nvPr/>
        </p:nvSpPr>
        <p:spPr>
          <a:xfrm>
            <a:off x="3019127" y="2630593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2054">
            <a:extLst>
              <a:ext uri="{FF2B5EF4-FFF2-40B4-BE49-F238E27FC236}">
                <a16:creationId xmlns:a16="http://schemas.microsoft.com/office/drawing/2014/main" id="{9F8DFA8F-65E6-C74E-BC60-4834946AC77D}"/>
              </a:ext>
            </a:extLst>
          </p:cNvPr>
          <p:cNvGrpSpPr/>
          <p:nvPr/>
        </p:nvGrpSpPr>
        <p:grpSpPr>
          <a:xfrm>
            <a:off x="2865717" y="1904419"/>
            <a:ext cx="1223285" cy="565650"/>
            <a:chOff x="2692625" y="1500399"/>
            <a:chExt cx="1223285" cy="565650"/>
          </a:xfrm>
          <a:solidFill>
            <a:schemeClr val="accent1"/>
          </a:solidFill>
        </p:grpSpPr>
        <p:sp>
          <p:nvSpPr>
            <p:cNvPr id="101" name="Rectangle 29">
              <a:extLst>
                <a:ext uri="{FF2B5EF4-FFF2-40B4-BE49-F238E27FC236}">
                  <a16:creationId xmlns:a16="http://schemas.microsoft.com/office/drawing/2014/main" id="{63C63EC9-E616-B249-B98B-DDBA0E82DB6E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B12AAA8-CF79-934B-9664-A4886FF57A70}"/>
                </a:ext>
              </a:extLst>
            </p:cNvPr>
            <p:cNvSpPr txBox="1"/>
            <p:nvPr/>
          </p:nvSpPr>
          <p:spPr>
            <a:xfrm>
              <a:off x="2692625" y="1500399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3" name="Oval 6">
            <a:extLst>
              <a:ext uri="{FF2B5EF4-FFF2-40B4-BE49-F238E27FC236}">
                <a16:creationId xmlns:a16="http://schemas.microsoft.com/office/drawing/2014/main" id="{BAFB13CD-0D85-9C4A-8D65-F2588AC4E6F1}"/>
              </a:ext>
            </a:extLst>
          </p:cNvPr>
          <p:cNvSpPr/>
          <p:nvPr/>
        </p:nvSpPr>
        <p:spPr>
          <a:xfrm>
            <a:off x="4844136" y="2630594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" name="Group 2053">
            <a:extLst>
              <a:ext uri="{FF2B5EF4-FFF2-40B4-BE49-F238E27FC236}">
                <a16:creationId xmlns:a16="http://schemas.microsoft.com/office/drawing/2014/main" id="{AD1932AF-44EA-EA43-9E2C-49736CA0DA4C}"/>
              </a:ext>
            </a:extLst>
          </p:cNvPr>
          <p:cNvGrpSpPr/>
          <p:nvPr/>
        </p:nvGrpSpPr>
        <p:grpSpPr>
          <a:xfrm>
            <a:off x="4692521" y="1919428"/>
            <a:ext cx="1219695" cy="561182"/>
            <a:chOff x="4065893" y="1515409"/>
            <a:chExt cx="1219695" cy="561182"/>
          </a:xfrm>
        </p:grpSpPr>
        <p:sp>
          <p:nvSpPr>
            <p:cNvPr id="105" name="Rectangle 29">
              <a:extLst>
                <a:ext uri="{FF2B5EF4-FFF2-40B4-BE49-F238E27FC236}">
                  <a16:creationId xmlns:a16="http://schemas.microsoft.com/office/drawing/2014/main" id="{05B15553-018F-8E4F-BF21-A0DC00D489D0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60F7EE2-B6FF-404B-85F6-CC9629FE9B57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Precision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4E371D7-22F5-8843-85D6-608E229DBC34}"/>
              </a:ext>
            </a:extLst>
          </p:cNvPr>
          <p:cNvSpPr txBox="1"/>
          <p:nvPr/>
        </p:nvSpPr>
        <p:spPr>
          <a:xfrm>
            <a:off x="3057772" y="2825578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93.74%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4B43B99-D880-B048-9AE4-BE337DFCA701}"/>
              </a:ext>
            </a:extLst>
          </p:cNvPr>
          <p:cNvSpPr txBox="1"/>
          <p:nvPr/>
        </p:nvSpPr>
        <p:spPr>
          <a:xfrm>
            <a:off x="4917666" y="2846334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93.91%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1DD7BA-ABD2-6442-8C92-EBA1303E509D}"/>
              </a:ext>
            </a:extLst>
          </p:cNvPr>
          <p:cNvSpPr txBox="1"/>
          <p:nvPr/>
        </p:nvSpPr>
        <p:spPr>
          <a:xfrm>
            <a:off x="6707168" y="2853713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93.56%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731D2B7-2372-7A4A-81A8-7E1806BE3003}"/>
              </a:ext>
            </a:extLst>
          </p:cNvPr>
          <p:cNvSpPr txBox="1"/>
          <p:nvPr/>
        </p:nvSpPr>
        <p:spPr>
          <a:xfrm>
            <a:off x="8566768" y="2825577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93.77%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24677021-A4AD-FE4D-B76D-F708B6F4FB5A}"/>
              </a:ext>
            </a:extLst>
          </p:cNvPr>
          <p:cNvSpPr/>
          <p:nvPr/>
        </p:nvSpPr>
        <p:spPr>
          <a:xfrm>
            <a:off x="3503955" y="5239724"/>
            <a:ext cx="6684465" cy="2944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9282825-5CA0-D140-B70E-BDF22F019C39}"/>
              </a:ext>
            </a:extLst>
          </p:cNvPr>
          <p:cNvSpPr/>
          <p:nvPr/>
        </p:nvSpPr>
        <p:spPr>
          <a:xfrm>
            <a:off x="9870909" y="4190555"/>
            <a:ext cx="1957784" cy="1957784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Oval 8">
            <a:extLst>
              <a:ext uri="{FF2B5EF4-FFF2-40B4-BE49-F238E27FC236}">
                <a16:creationId xmlns:a16="http://schemas.microsoft.com/office/drawing/2014/main" id="{9B54D7AD-D8BE-6443-A4BC-AEA14EB4D22C}"/>
              </a:ext>
            </a:extLst>
          </p:cNvPr>
          <p:cNvSpPr/>
          <p:nvPr/>
        </p:nvSpPr>
        <p:spPr>
          <a:xfrm>
            <a:off x="8633173" y="4919545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2" name="Group 2051">
            <a:extLst>
              <a:ext uri="{FF2B5EF4-FFF2-40B4-BE49-F238E27FC236}">
                <a16:creationId xmlns:a16="http://schemas.microsoft.com/office/drawing/2014/main" id="{9475A173-9225-344E-8FE5-8707BD2BC69E}"/>
              </a:ext>
            </a:extLst>
          </p:cNvPr>
          <p:cNvGrpSpPr/>
          <p:nvPr/>
        </p:nvGrpSpPr>
        <p:grpSpPr>
          <a:xfrm>
            <a:off x="8480916" y="4175913"/>
            <a:ext cx="1315638" cy="563588"/>
            <a:chOff x="6735070" y="1500767"/>
            <a:chExt cx="1315638" cy="563588"/>
          </a:xfrm>
        </p:grpSpPr>
        <p:sp>
          <p:nvSpPr>
            <p:cNvPr id="123" name="Rectangle 29">
              <a:extLst>
                <a:ext uri="{FF2B5EF4-FFF2-40B4-BE49-F238E27FC236}">
                  <a16:creationId xmlns:a16="http://schemas.microsoft.com/office/drawing/2014/main" id="{85D98100-F669-4343-8081-CEA65AD3C9C0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47C2E83-565E-224B-938B-185530059481}"/>
                </a:ext>
              </a:extLst>
            </p:cNvPr>
            <p:cNvSpPr txBox="1"/>
            <p:nvPr/>
          </p:nvSpPr>
          <p:spPr>
            <a:xfrm>
              <a:off x="6773514" y="1500767"/>
              <a:ext cx="127719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Sensitivity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2862A4EA-5030-D94F-A05D-0158BCCD4FCB}"/>
              </a:ext>
            </a:extLst>
          </p:cNvPr>
          <p:cNvSpPr/>
          <p:nvPr/>
        </p:nvSpPr>
        <p:spPr>
          <a:xfrm>
            <a:off x="6808165" y="4901719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6" name="Group 2052">
            <a:extLst>
              <a:ext uri="{FF2B5EF4-FFF2-40B4-BE49-F238E27FC236}">
                <a16:creationId xmlns:a16="http://schemas.microsoft.com/office/drawing/2014/main" id="{DD366396-9844-7D48-997E-73EF659A791E}"/>
              </a:ext>
            </a:extLst>
          </p:cNvPr>
          <p:cNvGrpSpPr/>
          <p:nvPr/>
        </p:nvGrpSpPr>
        <p:grpSpPr>
          <a:xfrm>
            <a:off x="6656822" y="4178321"/>
            <a:ext cx="1219148" cy="565650"/>
            <a:chOff x="5398975" y="1503174"/>
            <a:chExt cx="1219148" cy="565650"/>
          </a:xfrm>
        </p:grpSpPr>
        <p:sp>
          <p:nvSpPr>
            <p:cNvPr id="127" name="Rectangle 29">
              <a:extLst>
                <a:ext uri="{FF2B5EF4-FFF2-40B4-BE49-F238E27FC236}">
                  <a16:creationId xmlns:a16="http://schemas.microsoft.com/office/drawing/2014/main" id="{4A2C2EA7-DF10-C44B-908D-D9FB0682FBCB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E400618-00BD-5A41-AC53-F30A4C51DB25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Specificity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9" name="Oval 5">
            <a:extLst>
              <a:ext uri="{FF2B5EF4-FFF2-40B4-BE49-F238E27FC236}">
                <a16:creationId xmlns:a16="http://schemas.microsoft.com/office/drawing/2014/main" id="{22556279-5F35-1449-801C-6628A650E127}"/>
              </a:ext>
            </a:extLst>
          </p:cNvPr>
          <p:cNvSpPr/>
          <p:nvPr/>
        </p:nvSpPr>
        <p:spPr>
          <a:xfrm>
            <a:off x="3158147" y="4901720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0" name="Group 2054">
            <a:extLst>
              <a:ext uri="{FF2B5EF4-FFF2-40B4-BE49-F238E27FC236}">
                <a16:creationId xmlns:a16="http://schemas.microsoft.com/office/drawing/2014/main" id="{7F62ABE4-C2FC-FA45-8D9F-CD37219B9976}"/>
              </a:ext>
            </a:extLst>
          </p:cNvPr>
          <p:cNvGrpSpPr/>
          <p:nvPr/>
        </p:nvGrpSpPr>
        <p:grpSpPr>
          <a:xfrm>
            <a:off x="3004737" y="4175546"/>
            <a:ext cx="1223285" cy="565650"/>
            <a:chOff x="2692625" y="1500399"/>
            <a:chExt cx="1223285" cy="565650"/>
          </a:xfrm>
          <a:solidFill>
            <a:schemeClr val="accent1"/>
          </a:solidFill>
        </p:grpSpPr>
        <p:sp>
          <p:nvSpPr>
            <p:cNvPr id="131" name="Rectangle 29">
              <a:extLst>
                <a:ext uri="{FF2B5EF4-FFF2-40B4-BE49-F238E27FC236}">
                  <a16:creationId xmlns:a16="http://schemas.microsoft.com/office/drawing/2014/main" id="{29C04F3E-7747-9245-8DAE-FF848D892914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B7C4894-569C-3E45-82FA-11E304BCE042}"/>
                </a:ext>
              </a:extLst>
            </p:cNvPr>
            <p:cNvSpPr txBox="1"/>
            <p:nvPr/>
          </p:nvSpPr>
          <p:spPr>
            <a:xfrm>
              <a:off x="2692625" y="1500399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Accuracy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3" name="Oval 6">
            <a:extLst>
              <a:ext uri="{FF2B5EF4-FFF2-40B4-BE49-F238E27FC236}">
                <a16:creationId xmlns:a16="http://schemas.microsoft.com/office/drawing/2014/main" id="{0CE3C6A9-675B-B14C-99A4-82BA81284494}"/>
              </a:ext>
            </a:extLst>
          </p:cNvPr>
          <p:cNvSpPr/>
          <p:nvPr/>
        </p:nvSpPr>
        <p:spPr>
          <a:xfrm>
            <a:off x="4983156" y="4901721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4" name="Group 2053">
            <a:extLst>
              <a:ext uri="{FF2B5EF4-FFF2-40B4-BE49-F238E27FC236}">
                <a16:creationId xmlns:a16="http://schemas.microsoft.com/office/drawing/2014/main" id="{52AEE8AC-419C-0042-9EF4-1E51DFE2EE7E}"/>
              </a:ext>
            </a:extLst>
          </p:cNvPr>
          <p:cNvGrpSpPr/>
          <p:nvPr/>
        </p:nvGrpSpPr>
        <p:grpSpPr>
          <a:xfrm>
            <a:off x="4831541" y="4190555"/>
            <a:ext cx="1219695" cy="561182"/>
            <a:chOff x="4065893" y="1515409"/>
            <a:chExt cx="1219695" cy="561182"/>
          </a:xfrm>
        </p:grpSpPr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E19D527C-9E15-734D-A263-C489537DAF09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AAFC935-47A4-4E43-BE41-FBFCD64B3712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Precision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142BCC0-5790-A941-B454-D84059301347}"/>
              </a:ext>
            </a:extLst>
          </p:cNvPr>
          <p:cNvSpPr txBox="1"/>
          <p:nvPr/>
        </p:nvSpPr>
        <p:spPr>
          <a:xfrm>
            <a:off x="3196792" y="5096705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93.84%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C2D56CC-CDEB-334E-9F8E-CE49F90529F6}"/>
              </a:ext>
            </a:extLst>
          </p:cNvPr>
          <p:cNvSpPr txBox="1"/>
          <p:nvPr/>
        </p:nvSpPr>
        <p:spPr>
          <a:xfrm>
            <a:off x="5056686" y="5117461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94.06%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9A3CBEB-C21C-E145-8B85-3E7157142B14}"/>
              </a:ext>
            </a:extLst>
          </p:cNvPr>
          <p:cNvSpPr txBox="1"/>
          <p:nvPr/>
        </p:nvSpPr>
        <p:spPr>
          <a:xfrm>
            <a:off x="6846188" y="5124840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93.63%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49C4267-E713-7048-B582-F6686CEA4AC6}"/>
              </a:ext>
            </a:extLst>
          </p:cNvPr>
          <p:cNvSpPr txBox="1"/>
          <p:nvPr/>
        </p:nvSpPr>
        <p:spPr>
          <a:xfrm>
            <a:off x="8705788" y="5096704"/>
            <a:ext cx="7694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93.81%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3F04A54-F2EC-6A4F-A2E8-658400B8AC78}"/>
              </a:ext>
            </a:extLst>
          </p:cNvPr>
          <p:cNvSpPr txBox="1"/>
          <p:nvPr/>
        </p:nvSpPr>
        <p:spPr>
          <a:xfrm>
            <a:off x="10104466" y="4663175"/>
            <a:ext cx="13525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Testing Data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(30%)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1324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usic Conce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usic Conce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Music Concep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DAE8"/>
      </a:accent1>
      <a:accent2>
        <a:srgbClr val="7AE8C8"/>
      </a:accent2>
      <a:accent3>
        <a:srgbClr val="9EECAC"/>
      </a:accent3>
      <a:accent4>
        <a:srgbClr val="CAEE8C"/>
      </a:accent4>
      <a:accent5>
        <a:srgbClr val="FEE680"/>
      </a:accent5>
      <a:accent6>
        <a:srgbClr val="FEC07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7065</TotalTime>
  <Words>258</Words>
  <Application>Microsoft Macintosh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Ravitashaw Bathla</cp:lastModifiedBy>
  <cp:revision>277</cp:revision>
  <dcterms:created xsi:type="dcterms:W3CDTF">2018-04-24T17:14:44Z</dcterms:created>
  <dcterms:modified xsi:type="dcterms:W3CDTF">2019-12-05T22:10:59Z</dcterms:modified>
</cp:coreProperties>
</file>